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6c3f9624546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fc864b16a4322"/>
  </p:sldMasterIdLst>
  <p:sldIdLst>
    <p:sldId xmlns:r="http://schemas.openxmlformats.org/officeDocument/2006/relationships" id="256" r:id="R458134a6b5924aef"/>
    <p:sldId xmlns:r="http://schemas.openxmlformats.org/officeDocument/2006/relationships" id="257" r:id="Rce9478f254f04394"/>
    <p:sldId xmlns:r="http://schemas.openxmlformats.org/officeDocument/2006/relationships" id="258" r:id="R4f1fb60a160349be"/>
    <p:sldId xmlns:r="http://schemas.openxmlformats.org/officeDocument/2006/relationships" id="259" r:id="R3f6b67000b884d1c"/>
    <p:sldId xmlns:r="http://schemas.openxmlformats.org/officeDocument/2006/relationships" id="260" r:id="Re017d3f130584ad9"/>
    <p:sldId xmlns:r="http://schemas.openxmlformats.org/officeDocument/2006/relationships" id="261" r:id="R150b769e92bb43a8"/>
    <p:sldId xmlns:r="http://schemas.openxmlformats.org/officeDocument/2006/relationships" id="262" r:id="R40c60ef74bef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fc864b16a4322" /><Relationship Type="http://schemas.openxmlformats.org/officeDocument/2006/relationships/slide" Target="/ppt/slides/slide1.xml" Id="R458134a6b5924aef" /><Relationship Type="http://schemas.openxmlformats.org/officeDocument/2006/relationships/slide" Target="/ppt/slides/slide2.xml" Id="Rce9478f254f04394" /><Relationship Type="http://schemas.openxmlformats.org/officeDocument/2006/relationships/slide" Target="/ppt/slides/slide3.xml" Id="R4f1fb60a160349be" /><Relationship Type="http://schemas.openxmlformats.org/officeDocument/2006/relationships/slide" Target="/ppt/slides/slide4.xml" Id="R3f6b67000b884d1c" /><Relationship Type="http://schemas.openxmlformats.org/officeDocument/2006/relationships/slide" Target="/ppt/slides/slide5.xml" Id="Re017d3f130584ad9" /><Relationship Type="http://schemas.openxmlformats.org/officeDocument/2006/relationships/slide" Target="/ppt/slides/slide6.xml" Id="R150b769e92bb43a8" /><Relationship Type="http://schemas.openxmlformats.org/officeDocument/2006/relationships/slide" Target="/ppt/slides/slide7.xml" Id="R40c60ef74bef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e7e38efe2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b42fba427417e" /><Relationship Type="http://schemas.openxmlformats.org/officeDocument/2006/relationships/theme" Target="/ppt/slideMasters/theme/theme1.xml" Id="R0a2b4cc26948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b42fba427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3892aba4d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71f712e2f40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51c2b4e75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c2114500b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37b7ccb73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644113460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1f636251e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