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1a9da6469547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6338a9bf7c4716"/>
  </p:sldMasterIdLst>
  <p:sldIdLst>
    <p:sldId xmlns:r="http://schemas.openxmlformats.org/officeDocument/2006/relationships" id="256" r:id="Rb652bf954fd54fd4"/>
    <p:sldId xmlns:r="http://schemas.openxmlformats.org/officeDocument/2006/relationships" id="257" r:id="R5d40abbaaf484220"/>
    <p:sldId xmlns:r="http://schemas.openxmlformats.org/officeDocument/2006/relationships" id="258" r:id="R68e258a91ef04cf0"/>
    <p:sldId xmlns:r="http://schemas.openxmlformats.org/officeDocument/2006/relationships" id="259" r:id="Rdb42b3b2fe3d45d6"/>
    <p:sldId xmlns:r="http://schemas.openxmlformats.org/officeDocument/2006/relationships" id="260" r:id="Rbbc82ab867094b0a"/>
    <p:sldId xmlns:r="http://schemas.openxmlformats.org/officeDocument/2006/relationships" id="261" r:id="Refd9ef5b9d1e4b5b"/>
    <p:sldId xmlns:r="http://schemas.openxmlformats.org/officeDocument/2006/relationships" id="262" r:id="R68b6b3cc6b204d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338a9bf7c4716" /><Relationship Type="http://schemas.openxmlformats.org/officeDocument/2006/relationships/slide" Target="/ppt/slides/slide1.xml" Id="Rb652bf954fd54fd4" /><Relationship Type="http://schemas.openxmlformats.org/officeDocument/2006/relationships/slide" Target="/ppt/slides/slide2.xml" Id="R5d40abbaaf484220" /><Relationship Type="http://schemas.openxmlformats.org/officeDocument/2006/relationships/slide" Target="/ppt/slides/slide3.xml" Id="R68e258a91ef04cf0" /><Relationship Type="http://schemas.openxmlformats.org/officeDocument/2006/relationships/slide" Target="/ppt/slides/slide4.xml" Id="Rdb42b3b2fe3d45d6" /><Relationship Type="http://schemas.openxmlformats.org/officeDocument/2006/relationships/slide" Target="/ppt/slides/slide5.xml" Id="Rbbc82ab867094b0a" /><Relationship Type="http://schemas.openxmlformats.org/officeDocument/2006/relationships/slide" Target="/ppt/slides/slide6.xml" Id="Refd9ef5b9d1e4b5b" /><Relationship Type="http://schemas.openxmlformats.org/officeDocument/2006/relationships/slide" Target="/ppt/slides/slide7.xml" Id="R68b6b3cc6b204d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6d0a41d9f43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29a5c7ca84788" /><Relationship Type="http://schemas.openxmlformats.org/officeDocument/2006/relationships/theme" Target="/ppt/slideMasters/theme/theme1.xml" Id="R7ccce12f88a744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629a5c7ca847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6560805ed4a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ffe16866b4c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36c1a608943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a288dea9548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c2b7878a94b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1dd8ccbad4d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91e3cd13e40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YPSILONGRUPPEN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YPSILONGRUPPEN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9 097 305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ANDRE LILLEBØ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Kyrres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kai@ypsilongruppen.no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996 097 439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YPSILONGRUPPEN AS</a:t>
            </a:r>
          </a:p>
        </p:txBody>
      </p:sp>
    </p:spTree>
  </p:cSld>
  <p:clrMapOvr>
    <a:masterClrMapping xmlns:a="http://schemas.openxmlformats.org/drawingml/2006/main"/>
  </p:clrMapOvr>
</p:sld>
</file>