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64c68b3cb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07971d54f4c5b"/>
  </p:sldMasterIdLst>
  <p:sldIdLst>
    <p:sldId xmlns:r="http://schemas.openxmlformats.org/officeDocument/2006/relationships" id="256" r:id="R0647ac1de5ed4d33"/>
    <p:sldId xmlns:r="http://schemas.openxmlformats.org/officeDocument/2006/relationships" id="257" r:id="Rb68b95ed3a854236"/>
    <p:sldId xmlns:r="http://schemas.openxmlformats.org/officeDocument/2006/relationships" id="258" r:id="R4dbdd4ca690f46a4"/>
    <p:sldId xmlns:r="http://schemas.openxmlformats.org/officeDocument/2006/relationships" id="259" r:id="Rebde5125e5e24380"/>
    <p:sldId xmlns:r="http://schemas.openxmlformats.org/officeDocument/2006/relationships" id="260" r:id="Rbdc33b6d925b47ba"/>
    <p:sldId xmlns:r="http://schemas.openxmlformats.org/officeDocument/2006/relationships" id="261" r:id="Rf6f7181b03fc4cec"/>
    <p:sldId xmlns:r="http://schemas.openxmlformats.org/officeDocument/2006/relationships" id="262" r:id="R6f9f640ff8cd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07971d54f4c5b" /><Relationship Type="http://schemas.openxmlformats.org/officeDocument/2006/relationships/slide" Target="/ppt/slides/slide1.xml" Id="R0647ac1de5ed4d33" /><Relationship Type="http://schemas.openxmlformats.org/officeDocument/2006/relationships/slide" Target="/ppt/slides/slide2.xml" Id="Rb68b95ed3a854236" /><Relationship Type="http://schemas.openxmlformats.org/officeDocument/2006/relationships/slide" Target="/ppt/slides/slide3.xml" Id="R4dbdd4ca690f46a4" /><Relationship Type="http://schemas.openxmlformats.org/officeDocument/2006/relationships/slide" Target="/ppt/slides/slide4.xml" Id="Rebde5125e5e24380" /><Relationship Type="http://schemas.openxmlformats.org/officeDocument/2006/relationships/slide" Target="/ppt/slides/slide5.xml" Id="Rbdc33b6d925b47ba" /><Relationship Type="http://schemas.openxmlformats.org/officeDocument/2006/relationships/slide" Target="/ppt/slides/slide6.xml" Id="Rf6f7181b03fc4cec" /><Relationship Type="http://schemas.openxmlformats.org/officeDocument/2006/relationships/slide" Target="/ppt/slides/slide7.xml" Id="R6f9f640ff8cd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2711611d3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9f155973422c" /><Relationship Type="http://schemas.openxmlformats.org/officeDocument/2006/relationships/theme" Target="/ppt/slideMasters/theme/theme1.xml" Id="R4e3e8d58ed61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29f155973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74d92ecb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2c60ffd8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f382ee1f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335417bc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7299ac3f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5f9ad3bc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e219b332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