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814b6f20814e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c78a0e44404509"/>
  </p:sldMasterIdLst>
  <p:sldIdLst>
    <p:sldId xmlns:r="http://schemas.openxmlformats.org/officeDocument/2006/relationships" id="256" r:id="Refa91338d1ff49de"/>
    <p:sldId xmlns:r="http://schemas.openxmlformats.org/officeDocument/2006/relationships" id="257" r:id="R69463feafacd4f0e"/>
    <p:sldId xmlns:r="http://schemas.openxmlformats.org/officeDocument/2006/relationships" id="258" r:id="R4e91987fd37945f9"/>
    <p:sldId xmlns:r="http://schemas.openxmlformats.org/officeDocument/2006/relationships" id="259" r:id="R0c74529f9518468a"/>
    <p:sldId xmlns:r="http://schemas.openxmlformats.org/officeDocument/2006/relationships" id="260" r:id="R0243b9c5a4a848a8"/>
    <p:sldId xmlns:r="http://schemas.openxmlformats.org/officeDocument/2006/relationships" id="261" r:id="R170b910813d24a6a"/>
    <p:sldId xmlns:r="http://schemas.openxmlformats.org/officeDocument/2006/relationships" id="262" r:id="R48c7b3650f3941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78a0e44404509" /><Relationship Type="http://schemas.openxmlformats.org/officeDocument/2006/relationships/slide" Target="/ppt/slides/slide1.xml" Id="Refa91338d1ff49de" /><Relationship Type="http://schemas.openxmlformats.org/officeDocument/2006/relationships/slide" Target="/ppt/slides/slide2.xml" Id="R69463feafacd4f0e" /><Relationship Type="http://schemas.openxmlformats.org/officeDocument/2006/relationships/slide" Target="/ppt/slides/slide3.xml" Id="R4e91987fd37945f9" /><Relationship Type="http://schemas.openxmlformats.org/officeDocument/2006/relationships/slide" Target="/ppt/slides/slide4.xml" Id="R0c74529f9518468a" /><Relationship Type="http://schemas.openxmlformats.org/officeDocument/2006/relationships/slide" Target="/ppt/slides/slide5.xml" Id="R0243b9c5a4a848a8" /><Relationship Type="http://schemas.openxmlformats.org/officeDocument/2006/relationships/slide" Target="/ppt/slides/slide6.xml" Id="R170b910813d24a6a" /><Relationship Type="http://schemas.openxmlformats.org/officeDocument/2006/relationships/slide" Target="/ppt/slides/slide7.xml" Id="R48c7b3650f3941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cafee35d3448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4156dea764571" /><Relationship Type="http://schemas.openxmlformats.org/officeDocument/2006/relationships/theme" Target="/ppt/slideMasters/theme/theme1.xml" Id="Ra1e2910742e647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54156dea7645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baaba292d4d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add414bd14b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5bb70a0b948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02d123f6d49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fa2d682574f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37c7c058c4a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42b26cda84a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REVISORKOMPANIET TROMSØ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REVISORKOMPANIET TROMSØ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15 708 428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2 881 580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2 282 730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1 254 839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6 611 474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MARTIN VAENG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RONALD SEGLSTEN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Sjølundvegen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69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firmapost@revisorkompaniet.no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996 107 485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