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35aa138f0d40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e3638a28704bdc"/>
  </p:sldMasterIdLst>
  <p:sldIdLst>
    <p:sldId xmlns:r="http://schemas.openxmlformats.org/officeDocument/2006/relationships" id="256" r:id="R6847d3187a084f8e"/>
    <p:sldId xmlns:r="http://schemas.openxmlformats.org/officeDocument/2006/relationships" id="257" r:id="R13e8612c98e441b1"/>
    <p:sldId xmlns:r="http://schemas.openxmlformats.org/officeDocument/2006/relationships" id="258" r:id="Rb68f12077b11490c"/>
    <p:sldId xmlns:r="http://schemas.openxmlformats.org/officeDocument/2006/relationships" id="259" r:id="Rd20050fc38c745a7"/>
    <p:sldId xmlns:r="http://schemas.openxmlformats.org/officeDocument/2006/relationships" id="260" r:id="R1137252da72b4265"/>
    <p:sldId xmlns:r="http://schemas.openxmlformats.org/officeDocument/2006/relationships" id="261" r:id="R823a2568389641b3"/>
    <p:sldId xmlns:r="http://schemas.openxmlformats.org/officeDocument/2006/relationships" id="262" r:id="Rc9237a97454942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3638a28704bdc" /><Relationship Type="http://schemas.openxmlformats.org/officeDocument/2006/relationships/slide" Target="/ppt/slides/slide1.xml" Id="R6847d3187a084f8e" /><Relationship Type="http://schemas.openxmlformats.org/officeDocument/2006/relationships/slide" Target="/ppt/slides/slide2.xml" Id="R13e8612c98e441b1" /><Relationship Type="http://schemas.openxmlformats.org/officeDocument/2006/relationships/slide" Target="/ppt/slides/slide3.xml" Id="Rb68f12077b11490c" /><Relationship Type="http://schemas.openxmlformats.org/officeDocument/2006/relationships/slide" Target="/ppt/slides/slide4.xml" Id="Rd20050fc38c745a7" /><Relationship Type="http://schemas.openxmlformats.org/officeDocument/2006/relationships/slide" Target="/ppt/slides/slide5.xml" Id="R1137252da72b4265" /><Relationship Type="http://schemas.openxmlformats.org/officeDocument/2006/relationships/slide" Target="/ppt/slides/slide6.xml" Id="R823a2568389641b3" /><Relationship Type="http://schemas.openxmlformats.org/officeDocument/2006/relationships/slide" Target="/ppt/slides/slide7.xml" Id="Rc9237a97454942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5fe55456f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34f2228774295" /><Relationship Type="http://schemas.openxmlformats.org/officeDocument/2006/relationships/theme" Target="/ppt/slideMasters/theme/theme1.xml" Id="R33acf10f932c44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234f22287742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c4a3f49ae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4e26e36b94d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0d671ce1044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8a35f29124b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2b56233fd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8ec80358845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88e6058b346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SANT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10 874 534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6 590 641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5 227 958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5 257 958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9 121 456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STIAN BRINGSJORD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PREBEN HIND ANGERMO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Frognerstranda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post@santrevisjon.no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996 123 057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 REVISJON AS</a:t>
            </a:r>
          </a:p>
        </p:txBody>
      </p:sp>
    </p:spTree>
  </p:cSld>
  <p:clrMapOvr>
    <a:masterClrMapping xmlns:a="http://schemas.openxmlformats.org/drawingml/2006/main"/>
  </p:clrMapOvr>
</p:sld>
</file>