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54199c5a248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6da826496244c2"/>
  </p:sldMasterIdLst>
  <p:sldIdLst>
    <p:sldId xmlns:r="http://schemas.openxmlformats.org/officeDocument/2006/relationships" id="256" r:id="R93afad35e9e54f60"/>
    <p:sldId xmlns:r="http://schemas.openxmlformats.org/officeDocument/2006/relationships" id="257" r:id="R54f98a51291c418b"/>
    <p:sldId xmlns:r="http://schemas.openxmlformats.org/officeDocument/2006/relationships" id="258" r:id="Rf723e82b19574868"/>
    <p:sldId xmlns:r="http://schemas.openxmlformats.org/officeDocument/2006/relationships" id="259" r:id="R59bcef040d784bac"/>
    <p:sldId xmlns:r="http://schemas.openxmlformats.org/officeDocument/2006/relationships" id="260" r:id="Rae33fa541f9043c6"/>
    <p:sldId xmlns:r="http://schemas.openxmlformats.org/officeDocument/2006/relationships" id="261" r:id="Rf029adfd663748cf"/>
    <p:sldId xmlns:r="http://schemas.openxmlformats.org/officeDocument/2006/relationships" id="262" r:id="R373d9618875140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6da826496244c2" /><Relationship Type="http://schemas.openxmlformats.org/officeDocument/2006/relationships/slide" Target="/ppt/slides/slide1.xml" Id="R93afad35e9e54f60" /><Relationship Type="http://schemas.openxmlformats.org/officeDocument/2006/relationships/slide" Target="/ppt/slides/slide2.xml" Id="R54f98a51291c418b" /><Relationship Type="http://schemas.openxmlformats.org/officeDocument/2006/relationships/slide" Target="/ppt/slides/slide3.xml" Id="Rf723e82b19574868" /><Relationship Type="http://schemas.openxmlformats.org/officeDocument/2006/relationships/slide" Target="/ppt/slides/slide4.xml" Id="R59bcef040d784bac" /><Relationship Type="http://schemas.openxmlformats.org/officeDocument/2006/relationships/slide" Target="/ppt/slides/slide5.xml" Id="Rae33fa541f9043c6" /><Relationship Type="http://schemas.openxmlformats.org/officeDocument/2006/relationships/slide" Target="/ppt/slides/slide6.xml" Id="Rf029adfd663748cf" /><Relationship Type="http://schemas.openxmlformats.org/officeDocument/2006/relationships/slide" Target="/ppt/slides/slide7.xml" Id="R373d9618875140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fc993121a24c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2a526a8f045b8" /><Relationship Type="http://schemas.openxmlformats.org/officeDocument/2006/relationships/theme" Target="/ppt/slideMasters/theme/theme1.xml" Id="Raa9a342f6eae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e2a526a8f045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668634d4f48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fa33ffe03343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769bdd9313490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dc8462a1b442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259e03990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8ae501d6a46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4e56ab00042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YPSILON BUSINESS &amp; ACCOUNTING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YPSILON BUSINESS &amp; ACCOUNTING SERVICES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2 152 400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711 108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590 662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104 942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2 914 481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YPSILONGRUPPEN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Kyrres 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kai@ypsilongruppen.no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996 136 515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YPSILON BUSINESS &amp; ACCOUNTING SERVICES AS</a:t>
            </a:r>
          </a:p>
        </p:txBody>
      </p:sp>
    </p:spTree>
  </p:cSld>
  <p:clrMapOvr>
    <a:masterClrMapping xmlns:a="http://schemas.openxmlformats.org/drawingml/2006/main"/>
  </p:clrMapOvr>
</p:sld>
</file>