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5feefdf55d4d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de9b2428b541af"/>
  </p:sldMasterIdLst>
  <p:sldIdLst>
    <p:sldId xmlns:r="http://schemas.openxmlformats.org/officeDocument/2006/relationships" id="256" r:id="R223a792a08674e8a"/>
    <p:sldId xmlns:r="http://schemas.openxmlformats.org/officeDocument/2006/relationships" id="257" r:id="R52fa4d9ea2c24c44"/>
    <p:sldId xmlns:r="http://schemas.openxmlformats.org/officeDocument/2006/relationships" id="258" r:id="R3510f0ca2d414529"/>
    <p:sldId xmlns:r="http://schemas.openxmlformats.org/officeDocument/2006/relationships" id="259" r:id="R5c446f82ec8f4a41"/>
    <p:sldId xmlns:r="http://schemas.openxmlformats.org/officeDocument/2006/relationships" id="260" r:id="Rcd2acde1629542d7"/>
    <p:sldId xmlns:r="http://schemas.openxmlformats.org/officeDocument/2006/relationships" id="261" r:id="R4c8b43a582854799"/>
    <p:sldId xmlns:r="http://schemas.openxmlformats.org/officeDocument/2006/relationships" id="262" r:id="Re925505d23de43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e9b2428b541af" /><Relationship Type="http://schemas.openxmlformats.org/officeDocument/2006/relationships/slide" Target="/ppt/slides/slide1.xml" Id="R223a792a08674e8a" /><Relationship Type="http://schemas.openxmlformats.org/officeDocument/2006/relationships/slide" Target="/ppt/slides/slide2.xml" Id="R52fa4d9ea2c24c44" /><Relationship Type="http://schemas.openxmlformats.org/officeDocument/2006/relationships/slide" Target="/ppt/slides/slide3.xml" Id="R3510f0ca2d414529" /><Relationship Type="http://schemas.openxmlformats.org/officeDocument/2006/relationships/slide" Target="/ppt/slides/slide4.xml" Id="R5c446f82ec8f4a41" /><Relationship Type="http://schemas.openxmlformats.org/officeDocument/2006/relationships/slide" Target="/ppt/slides/slide5.xml" Id="Rcd2acde1629542d7" /><Relationship Type="http://schemas.openxmlformats.org/officeDocument/2006/relationships/slide" Target="/ppt/slides/slide6.xml" Id="R4c8b43a582854799" /><Relationship Type="http://schemas.openxmlformats.org/officeDocument/2006/relationships/slide" Target="/ppt/slides/slide7.xml" Id="Re925505d23de43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f57c14305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ed35352c344b4" /><Relationship Type="http://schemas.openxmlformats.org/officeDocument/2006/relationships/theme" Target="/ppt/slideMasters/theme/theme1.xml" Id="R5c553272a2714e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bed35352c344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eac093a1547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4417372f546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8f2b5d7a448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6babb21a148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6648b02e840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3b0c9616d48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b261b219a44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URBAN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 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35 508 064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70 189 369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JOHNSEN URBANSKI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Gurudveien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1832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996 143 813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INVEST AS</a:t>
            </a:r>
          </a:p>
        </p:txBody>
      </p:sp>
    </p:spTree>
  </p:cSld>
  <p:clrMapOvr>
    <a:masterClrMapping xmlns:a="http://schemas.openxmlformats.org/drawingml/2006/main"/>
  </p:clrMapOvr>
</p:sld>
</file>