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917a0e826c40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578bdd8e6844de"/>
  </p:sldMasterIdLst>
  <p:sldIdLst>
    <p:sldId xmlns:r="http://schemas.openxmlformats.org/officeDocument/2006/relationships" id="256" r:id="R05611fefccf64afd"/>
    <p:sldId xmlns:r="http://schemas.openxmlformats.org/officeDocument/2006/relationships" id="257" r:id="Rd9b6493a6c5c41a2"/>
    <p:sldId xmlns:r="http://schemas.openxmlformats.org/officeDocument/2006/relationships" id="258" r:id="R79181715d4204787"/>
    <p:sldId xmlns:r="http://schemas.openxmlformats.org/officeDocument/2006/relationships" id="259" r:id="R55df9d93f6b64c52"/>
    <p:sldId xmlns:r="http://schemas.openxmlformats.org/officeDocument/2006/relationships" id="260" r:id="R84b1b2b15ca4480b"/>
    <p:sldId xmlns:r="http://schemas.openxmlformats.org/officeDocument/2006/relationships" id="261" r:id="R9d0f5ed5f05f49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78bdd8e6844de" /><Relationship Type="http://schemas.openxmlformats.org/officeDocument/2006/relationships/slide" Target="/ppt/slides/slide1.xml" Id="R05611fefccf64afd" /><Relationship Type="http://schemas.openxmlformats.org/officeDocument/2006/relationships/slide" Target="/ppt/slides/slide2.xml" Id="Rd9b6493a6c5c41a2" /><Relationship Type="http://schemas.openxmlformats.org/officeDocument/2006/relationships/slide" Target="/ppt/slides/slide3.xml" Id="R79181715d4204787" /><Relationship Type="http://schemas.openxmlformats.org/officeDocument/2006/relationships/slide" Target="/ppt/slides/slide4.xml" Id="R55df9d93f6b64c52" /><Relationship Type="http://schemas.openxmlformats.org/officeDocument/2006/relationships/slide" Target="/ppt/slides/slide5.xml" Id="R84b1b2b15ca4480b" /><Relationship Type="http://schemas.openxmlformats.org/officeDocument/2006/relationships/slide" Target="/ppt/slides/slide6.xml" Id="R9d0f5ed5f05f49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6d6b72c73249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37d7314f94032" /><Relationship Type="http://schemas.openxmlformats.org/officeDocument/2006/relationships/theme" Target="/ppt/slideMasters/theme/theme1.xml" Id="R1784f3a40bd041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d37d7314f940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23b1825f64f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f4fcd862c4c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a891123304f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1361ba6fd42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0c2cd218c4d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8accc288e4a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LØKBAKKS FOND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LØKBAKKS FOND STI ble etablert [år] og holder til i Korsvegen.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954 777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570 808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570 808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14 901 709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14 922 709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Kristmar Sunnset, Eidsåsen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7212 Korsvegen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996 144 836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