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0f717be8d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43e2b899048c9"/>
  </p:sldMasterIdLst>
  <p:sldIdLst>
    <p:sldId xmlns:r="http://schemas.openxmlformats.org/officeDocument/2006/relationships" id="256" r:id="Ra27803a3989146a1"/>
    <p:sldId xmlns:r="http://schemas.openxmlformats.org/officeDocument/2006/relationships" id="257" r:id="R11d79bfb7dc14629"/>
    <p:sldId xmlns:r="http://schemas.openxmlformats.org/officeDocument/2006/relationships" id="258" r:id="R263940c3f315416d"/>
    <p:sldId xmlns:r="http://schemas.openxmlformats.org/officeDocument/2006/relationships" id="259" r:id="R9686c345a2734e02"/>
    <p:sldId xmlns:r="http://schemas.openxmlformats.org/officeDocument/2006/relationships" id="260" r:id="R656ea8843247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43e2b899048c9" /><Relationship Type="http://schemas.openxmlformats.org/officeDocument/2006/relationships/slide" Target="/ppt/slides/slide1.xml" Id="Ra27803a3989146a1" /><Relationship Type="http://schemas.openxmlformats.org/officeDocument/2006/relationships/slide" Target="/ppt/slides/slide2.xml" Id="R11d79bfb7dc14629" /><Relationship Type="http://schemas.openxmlformats.org/officeDocument/2006/relationships/slide" Target="/ppt/slides/slide3.xml" Id="R263940c3f315416d" /><Relationship Type="http://schemas.openxmlformats.org/officeDocument/2006/relationships/slide" Target="/ppt/slides/slide4.xml" Id="R9686c345a2734e02" /><Relationship Type="http://schemas.openxmlformats.org/officeDocument/2006/relationships/slide" Target="/ppt/slides/slide5.xml" Id="R656ea8843247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4ceea46bb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19403b12f4746" /><Relationship Type="http://schemas.openxmlformats.org/officeDocument/2006/relationships/theme" Target="/ppt/slideMasters/theme/theme1.xml" Id="R363bd1f05d2a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19403b12f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ad09b4a18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99c6bfda748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2e166cd2c46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62cf572d446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f32a2895a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LIVE NELVIK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LIVE NELVIK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Ansgar Sørlies vei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996 155 250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