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00c3350bd45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7e58e74a14ac2"/>
  </p:sldMasterIdLst>
  <p:sldIdLst>
    <p:sldId xmlns:r="http://schemas.openxmlformats.org/officeDocument/2006/relationships" id="256" r:id="R3245fd9daef64bf3"/>
    <p:sldId xmlns:r="http://schemas.openxmlformats.org/officeDocument/2006/relationships" id="257" r:id="Reef50f782721405a"/>
    <p:sldId xmlns:r="http://schemas.openxmlformats.org/officeDocument/2006/relationships" id="258" r:id="Ra9a0d6f5697541ac"/>
    <p:sldId xmlns:r="http://schemas.openxmlformats.org/officeDocument/2006/relationships" id="259" r:id="R7dde6d95e4dc4a0b"/>
    <p:sldId xmlns:r="http://schemas.openxmlformats.org/officeDocument/2006/relationships" id="260" r:id="R2f408ec8ebe24e44"/>
    <p:sldId xmlns:r="http://schemas.openxmlformats.org/officeDocument/2006/relationships" id="261" r:id="R5eb8abdeba474363"/>
    <p:sldId xmlns:r="http://schemas.openxmlformats.org/officeDocument/2006/relationships" id="262" r:id="R9b0a15ed7f334b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7e58e74a14ac2" /><Relationship Type="http://schemas.openxmlformats.org/officeDocument/2006/relationships/slide" Target="/ppt/slides/slide1.xml" Id="R3245fd9daef64bf3" /><Relationship Type="http://schemas.openxmlformats.org/officeDocument/2006/relationships/slide" Target="/ppt/slides/slide2.xml" Id="Reef50f782721405a" /><Relationship Type="http://schemas.openxmlformats.org/officeDocument/2006/relationships/slide" Target="/ppt/slides/slide3.xml" Id="Ra9a0d6f5697541ac" /><Relationship Type="http://schemas.openxmlformats.org/officeDocument/2006/relationships/slide" Target="/ppt/slides/slide4.xml" Id="R7dde6d95e4dc4a0b" /><Relationship Type="http://schemas.openxmlformats.org/officeDocument/2006/relationships/slide" Target="/ppt/slides/slide5.xml" Id="R2f408ec8ebe24e44" /><Relationship Type="http://schemas.openxmlformats.org/officeDocument/2006/relationships/slide" Target="/ppt/slides/slide6.xml" Id="R5eb8abdeba474363" /><Relationship Type="http://schemas.openxmlformats.org/officeDocument/2006/relationships/slide" Target="/ppt/slides/slide7.xml" Id="R9b0a15ed7f334b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69b814d2e43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1c3d98c4d4340" /><Relationship Type="http://schemas.openxmlformats.org/officeDocument/2006/relationships/theme" Target="/ppt/slideMasters/theme/theme1.xml" Id="R186135e91767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1c3d98c4d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5679d630a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a54a1ba7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86e9eb46c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2b40b09c343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18ceddfad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488f17a96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1a20a49c4c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HALO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1 979 211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8 987 368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15 796 475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HANS-ARNE L'ORANGE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YTTERØY L'ORANGE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L'ORANGE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L'ORANGE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ALFRED L'ORANGE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h-lorange@online.no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996 161 986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HALO HOLDING AS</a:t>
            </a:r>
          </a:p>
        </p:txBody>
      </p:sp>
    </p:spTree>
  </p:cSld>
  <p:clrMapOvr>
    <a:masterClrMapping xmlns:a="http://schemas.openxmlformats.org/drawingml/2006/main"/>
  </p:clrMapOvr>
</p:sld>
</file>