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6b2f1b8a9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15ab901f443c0"/>
  </p:sldMasterIdLst>
  <p:sldIdLst>
    <p:sldId xmlns:r="http://schemas.openxmlformats.org/officeDocument/2006/relationships" id="256" r:id="Rd59674ed45f64272"/>
    <p:sldId xmlns:r="http://schemas.openxmlformats.org/officeDocument/2006/relationships" id="257" r:id="R1dd6c34893724b6a"/>
    <p:sldId xmlns:r="http://schemas.openxmlformats.org/officeDocument/2006/relationships" id="258" r:id="R7d5c649625604a65"/>
    <p:sldId xmlns:r="http://schemas.openxmlformats.org/officeDocument/2006/relationships" id="259" r:id="R82053f23705140cd"/>
    <p:sldId xmlns:r="http://schemas.openxmlformats.org/officeDocument/2006/relationships" id="260" r:id="R64760608535849ea"/>
    <p:sldId xmlns:r="http://schemas.openxmlformats.org/officeDocument/2006/relationships" id="261" r:id="Rb2bfe11b5152491a"/>
    <p:sldId xmlns:r="http://schemas.openxmlformats.org/officeDocument/2006/relationships" id="262" r:id="R58a9319d4e77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15ab901f443c0" /><Relationship Type="http://schemas.openxmlformats.org/officeDocument/2006/relationships/slide" Target="/ppt/slides/slide1.xml" Id="Rd59674ed45f64272" /><Relationship Type="http://schemas.openxmlformats.org/officeDocument/2006/relationships/slide" Target="/ppt/slides/slide2.xml" Id="R1dd6c34893724b6a" /><Relationship Type="http://schemas.openxmlformats.org/officeDocument/2006/relationships/slide" Target="/ppt/slides/slide3.xml" Id="R7d5c649625604a65" /><Relationship Type="http://schemas.openxmlformats.org/officeDocument/2006/relationships/slide" Target="/ppt/slides/slide4.xml" Id="R82053f23705140cd" /><Relationship Type="http://schemas.openxmlformats.org/officeDocument/2006/relationships/slide" Target="/ppt/slides/slide5.xml" Id="R64760608535849ea" /><Relationship Type="http://schemas.openxmlformats.org/officeDocument/2006/relationships/slide" Target="/ppt/slides/slide6.xml" Id="Rb2bfe11b5152491a" /><Relationship Type="http://schemas.openxmlformats.org/officeDocument/2006/relationships/slide" Target="/ppt/slides/slide7.xml" Id="R58a9319d4e77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af5d2db9e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773283f84477" /><Relationship Type="http://schemas.openxmlformats.org/officeDocument/2006/relationships/theme" Target="/ppt/slideMasters/theme/theme1.xml" Id="R004cfe78694b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6773283f8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53b770e7a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927628093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8c3373a03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5610ce65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274123d8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266b5a47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c53ffc7cb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341 551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4 105 371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6 163 133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LEHNE INGUNN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27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ilehne@hotmail.com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996 181 642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 AS</a:t>
            </a:r>
          </a:p>
        </p:txBody>
      </p:sp>
    </p:spTree>
  </p:cSld>
  <p:clrMapOvr>
    <a:masterClrMapping xmlns:a="http://schemas.openxmlformats.org/drawingml/2006/main"/>
  </p:clrMapOvr>
</p:sld>
</file>