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9e4179054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acc7fedc84347"/>
  </p:sldMasterIdLst>
  <p:sldIdLst>
    <p:sldId xmlns:r="http://schemas.openxmlformats.org/officeDocument/2006/relationships" id="256" r:id="R9c1d8c662df74592"/>
    <p:sldId xmlns:r="http://schemas.openxmlformats.org/officeDocument/2006/relationships" id="257" r:id="Ra7a0ececbd654e65"/>
    <p:sldId xmlns:r="http://schemas.openxmlformats.org/officeDocument/2006/relationships" id="258" r:id="R6f2237b5af974d8c"/>
    <p:sldId xmlns:r="http://schemas.openxmlformats.org/officeDocument/2006/relationships" id="259" r:id="Ra6a844fd19384793"/>
    <p:sldId xmlns:r="http://schemas.openxmlformats.org/officeDocument/2006/relationships" id="260" r:id="R7a263b9338b94780"/>
    <p:sldId xmlns:r="http://schemas.openxmlformats.org/officeDocument/2006/relationships" id="261" r:id="Raf749181e31646e8"/>
    <p:sldId xmlns:r="http://schemas.openxmlformats.org/officeDocument/2006/relationships" id="262" r:id="Raf3624f1d07d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acc7fedc84347" /><Relationship Type="http://schemas.openxmlformats.org/officeDocument/2006/relationships/slide" Target="/ppt/slides/slide1.xml" Id="R9c1d8c662df74592" /><Relationship Type="http://schemas.openxmlformats.org/officeDocument/2006/relationships/slide" Target="/ppt/slides/slide2.xml" Id="Ra7a0ececbd654e65" /><Relationship Type="http://schemas.openxmlformats.org/officeDocument/2006/relationships/slide" Target="/ppt/slides/slide3.xml" Id="R6f2237b5af974d8c" /><Relationship Type="http://schemas.openxmlformats.org/officeDocument/2006/relationships/slide" Target="/ppt/slides/slide4.xml" Id="Ra6a844fd19384793" /><Relationship Type="http://schemas.openxmlformats.org/officeDocument/2006/relationships/slide" Target="/ppt/slides/slide5.xml" Id="R7a263b9338b94780" /><Relationship Type="http://schemas.openxmlformats.org/officeDocument/2006/relationships/slide" Target="/ppt/slides/slide6.xml" Id="Raf749181e31646e8" /><Relationship Type="http://schemas.openxmlformats.org/officeDocument/2006/relationships/slide" Target="/ppt/slides/slide7.xml" Id="Raf3624f1d07d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0c2a917ec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b195e33794a9c" /><Relationship Type="http://schemas.openxmlformats.org/officeDocument/2006/relationships/theme" Target="/ppt/slideMasters/theme/theme1.xml" Id="R245b5e227fe047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b195e3379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27da74f14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aa085671b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8c6cda7ff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53dbe8b7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16659c0e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c889064794a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6acb3f3e8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QUATRE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308 301 891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316 686 921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GRANHEIM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FAIRWAY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SOLEIL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GRANHEIM  –  16,4 %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Granheim, Freidigstien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996 187 969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