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e129271baa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ac0e6cdb0410b"/>
  </p:sldMasterIdLst>
  <p:sldIdLst>
    <p:sldId xmlns:r="http://schemas.openxmlformats.org/officeDocument/2006/relationships" id="256" r:id="R33631582edab437a"/>
    <p:sldId xmlns:r="http://schemas.openxmlformats.org/officeDocument/2006/relationships" id="257" r:id="R688b32f835fe4296"/>
    <p:sldId xmlns:r="http://schemas.openxmlformats.org/officeDocument/2006/relationships" id="258" r:id="R6a1ced936dc944f2"/>
    <p:sldId xmlns:r="http://schemas.openxmlformats.org/officeDocument/2006/relationships" id="259" r:id="Rfcc57960c7b244bf"/>
    <p:sldId xmlns:r="http://schemas.openxmlformats.org/officeDocument/2006/relationships" id="260" r:id="Rc7e82be36b5b4d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ac0e6cdb0410b" /><Relationship Type="http://schemas.openxmlformats.org/officeDocument/2006/relationships/slide" Target="/ppt/slides/slide1.xml" Id="R33631582edab437a" /><Relationship Type="http://schemas.openxmlformats.org/officeDocument/2006/relationships/slide" Target="/ppt/slides/slide2.xml" Id="R688b32f835fe4296" /><Relationship Type="http://schemas.openxmlformats.org/officeDocument/2006/relationships/slide" Target="/ppt/slides/slide3.xml" Id="R6a1ced936dc944f2" /><Relationship Type="http://schemas.openxmlformats.org/officeDocument/2006/relationships/slide" Target="/ppt/slides/slide4.xml" Id="Rfcc57960c7b244bf" /><Relationship Type="http://schemas.openxmlformats.org/officeDocument/2006/relationships/slide" Target="/ppt/slides/slide5.xml" Id="Rc7e82be36b5b4d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f1f83f208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2f64f27944c5d" /><Relationship Type="http://schemas.openxmlformats.org/officeDocument/2006/relationships/theme" Target="/ppt/slideMasters/theme/theme1.xml" Id="Rc8f939b26978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2f64f27944c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76c5dd5b7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de6c71e9b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292fea3c346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69bd8955141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16eaa576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DRAMMENS TEKNISKE 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DRAMMENS TEKNISKE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 TEKNISKE FORENING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DRAMMENS TEKNISKE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DRAMMENS TEKNISKE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DRAMMENS TEKNISKE 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Brurberg, Hegsbroveien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kjbrur@gmail.com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996 241 408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DRAMMENS TEKNISKE FORENING</a:t>
            </a:r>
          </a:p>
        </p:txBody>
      </p:sp>
    </p:spTree>
  </p:cSld>
  <p:clrMapOvr>
    <a:masterClrMapping xmlns:a="http://schemas.openxmlformats.org/drawingml/2006/main"/>
  </p:clrMapOvr>
</p:sld>
</file>