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ec594e0ef84a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088de286784152"/>
  </p:sldMasterIdLst>
  <p:sldIdLst>
    <p:sldId xmlns:r="http://schemas.openxmlformats.org/officeDocument/2006/relationships" id="256" r:id="R760ea459158f41e1"/>
    <p:sldId xmlns:r="http://schemas.openxmlformats.org/officeDocument/2006/relationships" id="257" r:id="Rc775fc77359b4227"/>
    <p:sldId xmlns:r="http://schemas.openxmlformats.org/officeDocument/2006/relationships" id="258" r:id="R6201dacd7a944187"/>
    <p:sldId xmlns:r="http://schemas.openxmlformats.org/officeDocument/2006/relationships" id="259" r:id="R62ccf0115401438d"/>
    <p:sldId xmlns:r="http://schemas.openxmlformats.org/officeDocument/2006/relationships" id="260" r:id="Re710d550e25d4b90"/>
    <p:sldId xmlns:r="http://schemas.openxmlformats.org/officeDocument/2006/relationships" id="261" r:id="R2ed4943453294c02"/>
    <p:sldId xmlns:r="http://schemas.openxmlformats.org/officeDocument/2006/relationships" id="262" r:id="R8a483c64c2e94e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088de286784152" /><Relationship Type="http://schemas.openxmlformats.org/officeDocument/2006/relationships/slide" Target="/ppt/slides/slide1.xml" Id="R760ea459158f41e1" /><Relationship Type="http://schemas.openxmlformats.org/officeDocument/2006/relationships/slide" Target="/ppt/slides/slide2.xml" Id="Rc775fc77359b4227" /><Relationship Type="http://schemas.openxmlformats.org/officeDocument/2006/relationships/slide" Target="/ppt/slides/slide3.xml" Id="R6201dacd7a944187" /><Relationship Type="http://schemas.openxmlformats.org/officeDocument/2006/relationships/slide" Target="/ppt/slides/slide4.xml" Id="R62ccf0115401438d" /><Relationship Type="http://schemas.openxmlformats.org/officeDocument/2006/relationships/slide" Target="/ppt/slides/slide5.xml" Id="Re710d550e25d4b90" /><Relationship Type="http://schemas.openxmlformats.org/officeDocument/2006/relationships/slide" Target="/ppt/slides/slide6.xml" Id="R2ed4943453294c02" /><Relationship Type="http://schemas.openxmlformats.org/officeDocument/2006/relationships/slide" Target="/ppt/slides/slide7.xml" Id="R8a483c64c2e94e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cc4c576f1644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ca4a8e479413e" /><Relationship Type="http://schemas.openxmlformats.org/officeDocument/2006/relationships/theme" Target="/ppt/slideMasters/theme/theme1.xml" Id="R9d2176af27174f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dca4a8e47941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51419283047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be3dd02fa4c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3fbe9ec8f45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ea2536ccb4a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d4d3e43c742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4b1019cb843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9f888ead44d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PROFOND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PROFOND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−8 042 290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118 862 489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922 425 394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999 422 628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FRAMAR AS  –  76,2 %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 INVEST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SECURUS AS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HMP BERGEN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PROFOND AS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Slottsgaten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996 257 290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