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284181dd6a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94130fee44e7f"/>
  </p:sldMasterIdLst>
  <p:sldIdLst>
    <p:sldId xmlns:r="http://schemas.openxmlformats.org/officeDocument/2006/relationships" id="256" r:id="Re73bc947a5a440f8"/>
    <p:sldId xmlns:r="http://schemas.openxmlformats.org/officeDocument/2006/relationships" id="257" r:id="Re9bab197bfd94990"/>
    <p:sldId xmlns:r="http://schemas.openxmlformats.org/officeDocument/2006/relationships" id="258" r:id="R3cd3d074c2f343bf"/>
    <p:sldId xmlns:r="http://schemas.openxmlformats.org/officeDocument/2006/relationships" id="259" r:id="R1c79cd537adc42ab"/>
    <p:sldId xmlns:r="http://schemas.openxmlformats.org/officeDocument/2006/relationships" id="260" r:id="Rf2d501b69953440d"/>
    <p:sldId xmlns:r="http://schemas.openxmlformats.org/officeDocument/2006/relationships" id="261" r:id="Rc6f4a2337718433a"/>
    <p:sldId xmlns:r="http://schemas.openxmlformats.org/officeDocument/2006/relationships" id="262" r:id="R44aeff5b64a3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94130fee44e7f" /><Relationship Type="http://schemas.openxmlformats.org/officeDocument/2006/relationships/slide" Target="/ppt/slides/slide1.xml" Id="Re73bc947a5a440f8" /><Relationship Type="http://schemas.openxmlformats.org/officeDocument/2006/relationships/slide" Target="/ppt/slides/slide2.xml" Id="Re9bab197bfd94990" /><Relationship Type="http://schemas.openxmlformats.org/officeDocument/2006/relationships/slide" Target="/ppt/slides/slide3.xml" Id="R3cd3d074c2f343bf" /><Relationship Type="http://schemas.openxmlformats.org/officeDocument/2006/relationships/slide" Target="/ppt/slides/slide4.xml" Id="R1c79cd537adc42ab" /><Relationship Type="http://schemas.openxmlformats.org/officeDocument/2006/relationships/slide" Target="/ppt/slides/slide5.xml" Id="Rf2d501b69953440d" /><Relationship Type="http://schemas.openxmlformats.org/officeDocument/2006/relationships/slide" Target="/ppt/slides/slide6.xml" Id="Rc6f4a2337718433a" /><Relationship Type="http://schemas.openxmlformats.org/officeDocument/2006/relationships/slide" Target="/ppt/slides/slide7.xml" Id="R44aeff5b64a3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95c5a107445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72a668f24d69" /><Relationship Type="http://schemas.openxmlformats.org/officeDocument/2006/relationships/theme" Target="/ppt/slideMasters/theme/theme1.xml" Id="Rd4a2d1a93a71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772a668f2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833545ee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f8f98ed8649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592f513b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cf59317da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bdd1739b34c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0a8814b84a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070d6442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HRH HOLDING AS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−792 268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8 789 191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SVERRE ISAKSEN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Heimlyveien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996 264 106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HRH HOLDING AS</a:t>
            </a:r>
          </a:p>
        </p:txBody>
      </p:sp>
    </p:spTree>
  </p:cSld>
  <p:clrMapOvr>
    <a:masterClrMapping xmlns:a="http://schemas.openxmlformats.org/drawingml/2006/main"/>
  </p:clrMapOvr>
</p:sld>
</file>