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34b83fb33e45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278b260cc24aa0"/>
  </p:sldMasterIdLst>
  <p:sldIdLst>
    <p:sldId xmlns:r="http://schemas.openxmlformats.org/officeDocument/2006/relationships" id="256" r:id="Rd0e85c60d7f348b1"/>
    <p:sldId xmlns:r="http://schemas.openxmlformats.org/officeDocument/2006/relationships" id="257" r:id="Ra8737d1c76e1480d"/>
    <p:sldId xmlns:r="http://schemas.openxmlformats.org/officeDocument/2006/relationships" id="258" r:id="R82440ed8380740fa"/>
    <p:sldId xmlns:r="http://schemas.openxmlformats.org/officeDocument/2006/relationships" id="259" r:id="R334f9b31852e45f5"/>
    <p:sldId xmlns:r="http://schemas.openxmlformats.org/officeDocument/2006/relationships" id="260" r:id="R065b2b28c2a640b8"/>
    <p:sldId xmlns:r="http://schemas.openxmlformats.org/officeDocument/2006/relationships" id="261" r:id="R3a275cca08bd4368"/>
    <p:sldId xmlns:r="http://schemas.openxmlformats.org/officeDocument/2006/relationships" id="262" r:id="R17f2807e02d941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278b260cc24aa0" /><Relationship Type="http://schemas.openxmlformats.org/officeDocument/2006/relationships/slide" Target="/ppt/slides/slide1.xml" Id="Rd0e85c60d7f348b1" /><Relationship Type="http://schemas.openxmlformats.org/officeDocument/2006/relationships/slide" Target="/ppt/slides/slide2.xml" Id="Ra8737d1c76e1480d" /><Relationship Type="http://schemas.openxmlformats.org/officeDocument/2006/relationships/slide" Target="/ppt/slides/slide3.xml" Id="R82440ed8380740fa" /><Relationship Type="http://schemas.openxmlformats.org/officeDocument/2006/relationships/slide" Target="/ppt/slides/slide4.xml" Id="R334f9b31852e45f5" /><Relationship Type="http://schemas.openxmlformats.org/officeDocument/2006/relationships/slide" Target="/ppt/slides/slide5.xml" Id="R065b2b28c2a640b8" /><Relationship Type="http://schemas.openxmlformats.org/officeDocument/2006/relationships/slide" Target="/ppt/slides/slide6.xml" Id="R3a275cca08bd4368" /><Relationship Type="http://schemas.openxmlformats.org/officeDocument/2006/relationships/slide" Target="/ppt/slides/slide7.xml" Id="R17f2807e02d941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96e7bf27804d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c1795f9254b85" /><Relationship Type="http://schemas.openxmlformats.org/officeDocument/2006/relationships/theme" Target="/ppt/slideMasters/theme/theme1.xml" Id="R6fe3dbcf03b043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ec1795f9254b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a49c2ce8341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8e1fa7b7a4b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c9392985749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cf8b43a0340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5a2ac51984d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748f67f1347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715dced1746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SEANERGY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SEANERGY AS ble etablert [år] og holder til i Tjørvåg.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−625 907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4 854 782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104 175 506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110 612 660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SVEIN RUNE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JUSTINA PINDA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OSCAR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Rune Gjerde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6070 Tjørvåg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996 311 775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