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0aa8ed38d846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8d43b75b1e4137"/>
  </p:sldMasterIdLst>
  <p:sldIdLst>
    <p:sldId xmlns:r="http://schemas.openxmlformats.org/officeDocument/2006/relationships" id="256" r:id="R511f8cc7235f48b1"/>
    <p:sldId xmlns:r="http://schemas.openxmlformats.org/officeDocument/2006/relationships" id="257" r:id="R70178609d22b4fe8"/>
    <p:sldId xmlns:r="http://schemas.openxmlformats.org/officeDocument/2006/relationships" id="258" r:id="R7939772b68a84c5b"/>
    <p:sldId xmlns:r="http://schemas.openxmlformats.org/officeDocument/2006/relationships" id="259" r:id="R71f3aac5a1ef4c5f"/>
    <p:sldId xmlns:r="http://schemas.openxmlformats.org/officeDocument/2006/relationships" id="260" r:id="R7324b02017a54709"/>
    <p:sldId xmlns:r="http://schemas.openxmlformats.org/officeDocument/2006/relationships" id="261" r:id="R3b07cd6e8799476e"/>
    <p:sldId xmlns:r="http://schemas.openxmlformats.org/officeDocument/2006/relationships" id="262" r:id="Rdfc8608a9f3740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d43b75b1e4137" /><Relationship Type="http://schemas.openxmlformats.org/officeDocument/2006/relationships/slide" Target="/ppt/slides/slide1.xml" Id="R511f8cc7235f48b1" /><Relationship Type="http://schemas.openxmlformats.org/officeDocument/2006/relationships/slide" Target="/ppt/slides/slide2.xml" Id="R70178609d22b4fe8" /><Relationship Type="http://schemas.openxmlformats.org/officeDocument/2006/relationships/slide" Target="/ppt/slides/slide3.xml" Id="R7939772b68a84c5b" /><Relationship Type="http://schemas.openxmlformats.org/officeDocument/2006/relationships/slide" Target="/ppt/slides/slide4.xml" Id="R71f3aac5a1ef4c5f" /><Relationship Type="http://schemas.openxmlformats.org/officeDocument/2006/relationships/slide" Target="/ppt/slides/slide5.xml" Id="R7324b02017a54709" /><Relationship Type="http://schemas.openxmlformats.org/officeDocument/2006/relationships/slide" Target="/ppt/slides/slide6.xml" Id="R3b07cd6e8799476e" /><Relationship Type="http://schemas.openxmlformats.org/officeDocument/2006/relationships/slide" Target="/ppt/slides/slide7.xml" Id="Rdfc8608a9f3740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a01f662f349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08c6b9159451c" /><Relationship Type="http://schemas.openxmlformats.org/officeDocument/2006/relationships/theme" Target="/ppt/slideMasters/theme/theme1.xml" Id="R82dccdf2e13640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308c6b915945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c7db5bbdb43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06d4838a941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32af3fe2041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5bd55e13346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6a4aa339b41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82abdceb544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af55681714d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RICHSHIP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RICHSHIP AS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−296 031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42 286 764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43 331 614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RICHARD KLUNGSØYR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42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996 311 953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