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1321343c1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41809e35342c9"/>
  </p:sldMasterIdLst>
  <p:sldIdLst>
    <p:sldId xmlns:r="http://schemas.openxmlformats.org/officeDocument/2006/relationships" id="256" r:id="R6ce6017fd2ff4686"/>
    <p:sldId xmlns:r="http://schemas.openxmlformats.org/officeDocument/2006/relationships" id="257" r:id="Rba7216d6bab04a24"/>
    <p:sldId xmlns:r="http://schemas.openxmlformats.org/officeDocument/2006/relationships" id="258" r:id="Rb3b463d4c6e84e0d"/>
    <p:sldId xmlns:r="http://schemas.openxmlformats.org/officeDocument/2006/relationships" id="259" r:id="Rddd5ef364ffe4995"/>
    <p:sldId xmlns:r="http://schemas.openxmlformats.org/officeDocument/2006/relationships" id="260" r:id="Rcf1537dbb6a044fd"/>
    <p:sldId xmlns:r="http://schemas.openxmlformats.org/officeDocument/2006/relationships" id="261" r:id="R072aa888953c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41809e35342c9" /><Relationship Type="http://schemas.openxmlformats.org/officeDocument/2006/relationships/slide" Target="/ppt/slides/slide1.xml" Id="R6ce6017fd2ff4686" /><Relationship Type="http://schemas.openxmlformats.org/officeDocument/2006/relationships/slide" Target="/ppt/slides/slide2.xml" Id="Rba7216d6bab04a24" /><Relationship Type="http://schemas.openxmlformats.org/officeDocument/2006/relationships/slide" Target="/ppt/slides/slide3.xml" Id="Rb3b463d4c6e84e0d" /><Relationship Type="http://schemas.openxmlformats.org/officeDocument/2006/relationships/slide" Target="/ppt/slides/slide4.xml" Id="Rddd5ef364ffe4995" /><Relationship Type="http://schemas.openxmlformats.org/officeDocument/2006/relationships/slide" Target="/ppt/slides/slide5.xml" Id="Rcf1537dbb6a044fd" /><Relationship Type="http://schemas.openxmlformats.org/officeDocument/2006/relationships/slide" Target="/ppt/slides/slide6.xml" Id="R072aa888953c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e3a0fb900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5d06134542da" /><Relationship Type="http://schemas.openxmlformats.org/officeDocument/2006/relationships/theme" Target="/ppt/slideMasters/theme/theme1.xml" Id="R2ba5b58a1fe5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b5d061345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cdc01cb14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ae484ed85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c5af08803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1a9c59e64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c3510cc5d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aeead8b2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