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2b780963324a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38483d87a4443d"/>
  </p:sldMasterIdLst>
  <p:sldIdLst>
    <p:sldId xmlns:r="http://schemas.openxmlformats.org/officeDocument/2006/relationships" id="256" r:id="Rf054abf0f7114b4a"/>
    <p:sldId xmlns:r="http://schemas.openxmlformats.org/officeDocument/2006/relationships" id="257" r:id="R05f7736b53654116"/>
    <p:sldId xmlns:r="http://schemas.openxmlformats.org/officeDocument/2006/relationships" id="258" r:id="R0382ee4b4d6c4bad"/>
    <p:sldId xmlns:r="http://schemas.openxmlformats.org/officeDocument/2006/relationships" id="259" r:id="Rd099a308b7fb4ead"/>
    <p:sldId xmlns:r="http://schemas.openxmlformats.org/officeDocument/2006/relationships" id="260" r:id="R2197781a3fa042cb"/>
    <p:sldId xmlns:r="http://schemas.openxmlformats.org/officeDocument/2006/relationships" id="261" r:id="Rced58cb980e54df2"/>
    <p:sldId xmlns:r="http://schemas.openxmlformats.org/officeDocument/2006/relationships" id="262" r:id="R39e62167ec3d43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8483d87a4443d" /><Relationship Type="http://schemas.openxmlformats.org/officeDocument/2006/relationships/slide" Target="/ppt/slides/slide1.xml" Id="Rf054abf0f7114b4a" /><Relationship Type="http://schemas.openxmlformats.org/officeDocument/2006/relationships/slide" Target="/ppt/slides/slide2.xml" Id="R05f7736b53654116" /><Relationship Type="http://schemas.openxmlformats.org/officeDocument/2006/relationships/slide" Target="/ppt/slides/slide3.xml" Id="R0382ee4b4d6c4bad" /><Relationship Type="http://schemas.openxmlformats.org/officeDocument/2006/relationships/slide" Target="/ppt/slides/slide4.xml" Id="Rd099a308b7fb4ead" /><Relationship Type="http://schemas.openxmlformats.org/officeDocument/2006/relationships/slide" Target="/ppt/slides/slide5.xml" Id="R2197781a3fa042cb" /><Relationship Type="http://schemas.openxmlformats.org/officeDocument/2006/relationships/slide" Target="/ppt/slides/slide6.xml" Id="Rced58cb980e54df2" /><Relationship Type="http://schemas.openxmlformats.org/officeDocument/2006/relationships/slide" Target="/ppt/slides/slide7.xml" Id="R39e62167ec3d43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159b16c794f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5719bfe2a4064" /><Relationship Type="http://schemas.openxmlformats.org/officeDocument/2006/relationships/theme" Target="/ppt/slideMasters/theme/theme1.xml" Id="R5b45d513d65c43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85719bfe2a40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e3d3412c44c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009cb14e545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00218dc0a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45da02c3247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42758655745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2d00133d947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f46af57af40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SCHIBSTED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SCHIBSTED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SCHIBSTED MEDIA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SCHIBSTED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SCHIBSTED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SCHIBSTED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14 179 000 000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SCHIBSTED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BLOMMENHOLM INDUSTRIER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SCHIBSTED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996 334 767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SCHIBSTED MEDIA AS</a:t>
            </a:r>
          </a:p>
        </p:txBody>
      </p:sp>
    </p:spTree>
  </p:cSld>
  <p:clrMapOvr>
    <a:masterClrMapping xmlns:a="http://schemas.openxmlformats.org/drawingml/2006/main"/>
  </p:clrMapOvr>
</p:sld>
</file>