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48e94451384d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e471ac9c1c40a6"/>
  </p:sldMasterIdLst>
  <p:sldIdLst>
    <p:sldId xmlns:r="http://schemas.openxmlformats.org/officeDocument/2006/relationships" id="256" r:id="R77199d93a8c54f21"/>
    <p:sldId xmlns:r="http://schemas.openxmlformats.org/officeDocument/2006/relationships" id="257" r:id="Rc6a35116cc704a01"/>
    <p:sldId xmlns:r="http://schemas.openxmlformats.org/officeDocument/2006/relationships" id="258" r:id="R02615a70428c4fc0"/>
    <p:sldId xmlns:r="http://schemas.openxmlformats.org/officeDocument/2006/relationships" id="259" r:id="Rfd05be54e65c4f22"/>
    <p:sldId xmlns:r="http://schemas.openxmlformats.org/officeDocument/2006/relationships" id="260" r:id="R005dbf47310142d0"/>
    <p:sldId xmlns:r="http://schemas.openxmlformats.org/officeDocument/2006/relationships" id="261" r:id="Refe5dc07ca29433f"/>
    <p:sldId xmlns:r="http://schemas.openxmlformats.org/officeDocument/2006/relationships" id="262" r:id="Re6d90108dc1f49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e471ac9c1c40a6" /><Relationship Type="http://schemas.openxmlformats.org/officeDocument/2006/relationships/slide" Target="/ppt/slides/slide1.xml" Id="R77199d93a8c54f21" /><Relationship Type="http://schemas.openxmlformats.org/officeDocument/2006/relationships/slide" Target="/ppt/slides/slide2.xml" Id="Rc6a35116cc704a01" /><Relationship Type="http://schemas.openxmlformats.org/officeDocument/2006/relationships/slide" Target="/ppt/slides/slide3.xml" Id="R02615a70428c4fc0" /><Relationship Type="http://schemas.openxmlformats.org/officeDocument/2006/relationships/slide" Target="/ppt/slides/slide4.xml" Id="Rfd05be54e65c4f22" /><Relationship Type="http://schemas.openxmlformats.org/officeDocument/2006/relationships/slide" Target="/ppt/slides/slide5.xml" Id="R005dbf47310142d0" /><Relationship Type="http://schemas.openxmlformats.org/officeDocument/2006/relationships/slide" Target="/ppt/slides/slide6.xml" Id="Refe5dc07ca29433f" /><Relationship Type="http://schemas.openxmlformats.org/officeDocument/2006/relationships/slide" Target="/ppt/slides/slide7.xml" Id="Re6d90108dc1f49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b76fd98b0547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6dab8413947e0" /><Relationship Type="http://schemas.openxmlformats.org/officeDocument/2006/relationships/theme" Target="/ppt/slideMasters/theme/theme1.xml" Id="R043864739b2b47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36dab8413947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c9cac616942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411d091b84f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b381a91e14f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ad9d83f1f42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c041fae2044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b65c4b5e34f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acd4c07da4d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HAUGSBU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HAUGSBU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HAUGSBU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HAUGSBU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HAUGSBU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HAUGSBU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567 593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7 404 197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7 451 372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HAUGSBU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MARIT HAUGE  –  72,0 %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MARIT HAUGE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INGVAR HAUGE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HAUGSBU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Svehaug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996 336 271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HAUGSBU AS</a:t>
            </a:r>
          </a:p>
        </p:txBody>
      </p:sp>
    </p:spTree>
  </p:cSld>
  <p:clrMapOvr>
    <a:masterClrMapping xmlns:a="http://schemas.openxmlformats.org/drawingml/2006/main"/>
  </p:clrMapOvr>
</p:sld>
</file>