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cfd584e51e42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f70385bfb413a"/>
  </p:sldMasterIdLst>
  <p:sldIdLst>
    <p:sldId xmlns:r="http://schemas.openxmlformats.org/officeDocument/2006/relationships" id="256" r:id="Rec0f1c149b224d94"/>
    <p:sldId xmlns:r="http://schemas.openxmlformats.org/officeDocument/2006/relationships" id="257" r:id="Raca29f70ed644281"/>
    <p:sldId xmlns:r="http://schemas.openxmlformats.org/officeDocument/2006/relationships" id="258" r:id="Re979c2a5cccb4404"/>
    <p:sldId xmlns:r="http://schemas.openxmlformats.org/officeDocument/2006/relationships" id="259" r:id="Re5b5d1e0d7784a4a"/>
    <p:sldId xmlns:r="http://schemas.openxmlformats.org/officeDocument/2006/relationships" id="260" r:id="Rd11c186abcdf4945"/>
    <p:sldId xmlns:r="http://schemas.openxmlformats.org/officeDocument/2006/relationships" id="261" r:id="R83a2f36140fe41ea"/>
    <p:sldId xmlns:r="http://schemas.openxmlformats.org/officeDocument/2006/relationships" id="262" r:id="R79d84e6539cb49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f70385bfb413a" /><Relationship Type="http://schemas.openxmlformats.org/officeDocument/2006/relationships/slide" Target="/ppt/slides/slide1.xml" Id="Rec0f1c149b224d94" /><Relationship Type="http://schemas.openxmlformats.org/officeDocument/2006/relationships/slide" Target="/ppt/slides/slide2.xml" Id="Raca29f70ed644281" /><Relationship Type="http://schemas.openxmlformats.org/officeDocument/2006/relationships/slide" Target="/ppt/slides/slide3.xml" Id="Re979c2a5cccb4404" /><Relationship Type="http://schemas.openxmlformats.org/officeDocument/2006/relationships/slide" Target="/ppt/slides/slide4.xml" Id="Re5b5d1e0d7784a4a" /><Relationship Type="http://schemas.openxmlformats.org/officeDocument/2006/relationships/slide" Target="/ppt/slides/slide5.xml" Id="Rd11c186abcdf4945" /><Relationship Type="http://schemas.openxmlformats.org/officeDocument/2006/relationships/slide" Target="/ppt/slides/slide6.xml" Id="R83a2f36140fe41ea" /><Relationship Type="http://schemas.openxmlformats.org/officeDocument/2006/relationships/slide" Target="/ppt/slides/slide7.xml" Id="R79d84e6539cb49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d8cf385284d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8e2f42d4d4b60" /><Relationship Type="http://schemas.openxmlformats.org/officeDocument/2006/relationships/theme" Target="/ppt/slideMasters/theme/theme1.xml" Id="R3f3801c25751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d8e2f42d4d4b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da63385b048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a71fe24b4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a54b9e831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5762d4cce44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7f1a537f4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240e305f040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f007ee3b7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HOSPITALITY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HOSPITALITY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−228 714 335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2 086 924 121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12 450 474 748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GROUP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UNIT ONE EIENDOM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996 340 244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