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1a26f6bd5142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a3773ada3f4411"/>
  </p:sldMasterIdLst>
  <p:sldIdLst>
    <p:sldId xmlns:r="http://schemas.openxmlformats.org/officeDocument/2006/relationships" id="256" r:id="R7ae3317812b4417f"/>
    <p:sldId xmlns:r="http://schemas.openxmlformats.org/officeDocument/2006/relationships" id="257" r:id="R02ddb2b82d2049d2"/>
    <p:sldId xmlns:r="http://schemas.openxmlformats.org/officeDocument/2006/relationships" id="258" r:id="Re708c134438c4be9"/>
    <p:sldId xmlns:r="http://schemas.openxmlformats.org/officeDocument/2006/relationships" id="259" r:id="R54217fc28f734b3c"/>
    <p:sldId xmlns:r="http://schemas.openxmlformats.org/officeDocument/2006/relationships" id="260" r:id="R537ad306e6634bea"/>
    <p:sldId xmlns:r="http://schemas.openxmlformats.org/officeDocument/2006/relationships" id="261" r:id="R26a5a5ec342043ad"/>
    <p:sldId xmlns:r="http://schemas.openxmlformats.org/officeDocument/2006/relationships" id="262" r:id="Rd9d5f5d97ff948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a3773ada3f4411" /><Relationship Type="http://schemas.openxmlformats.org/officeDocument/2006/relationships/slide" Target="/ppt/slides/slide1.xml" Id="R7ae3317812b4417f" /><Relationship Type="http://schemas.openxmlformats.org/officeDocument/2006/relationships/slide" Target="/ppt/slides/slide2.xml" Id="R02ddb2b82d2049d2" /><Relationship Type="http://schemas.openxmlformats.org/officeDocument/2006/relationships/slide" Target="/ppt/slides/slide3.xml" Id="Re708c134438c4be9" /><Relationship Type="http://schemas.openxmlformats.org/officeDocument/2006/relationships/slide" Target="/ppt/slides/slide4.xml" Id="R54217fc28f734b3c" /><Relationship Type="http://schemas.openxmlformats.org/officeDocument/2006/relationships/slide" Target="/ppt/slides/slide5.xml" Id="R537ad306e6634bea" /><Relationship Type="http://schemas.openxmlformats.org/officeDocument/2006/relationships/slide" Target="/ppt/slides/slide6.xml" Id="R26a5a5ec342043ad" /><Relationship Type="http://schemas.openxmlformats.org/officeDocument/2006/relationships/slide" Target="/ppt/slides/slide7.xml" Id="Rd9d5f5d97ff948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bab9d1850543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1a5f129fb40c3" /><Relationship Type="http://schemas.openxmlformats.org/officeDocument/2006/relationships/theme" Target="/ppt/slideMasters/theme/theme1.xml" Id="R55ed58e9cfd94c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01a5f129fb40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65062677744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dea87cebd4d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2132908e4141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2f94b25a747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89033dc4044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4c580df2c42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79c38e02342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PIRH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PIRH AS ble etablert [år] og holder til i Lærdal.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321 556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2 132 835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2 141 490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HAUGE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Mosvegen 635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6887 Lærdal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996 360 539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PIRH AS</a:t>
            </a:r>
          </a:p>
        </p:txBody>
      </p:sp>
    </p:spTree>
  </p:cSld>
  <p:clrMapOvr>
    <a:masterClrMapping xmlns:a="http://schemas.openxmlformats.org/drawingml/2006/main"/>
  </p:clrMapOvr>
</p:sld>
</file>