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8943caa598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a14232257b484b"/>
  </p:sldMasterIdLst>
  <p:sldIdLst>
    <p:sldId xmlns:r="http://schemas.openxmlformats.org/officeDocument/2006/relationships" id="256" r:id="R8e4a2e965aa341e3"/>
    <p:sldId xmlns:r="http://schemas.openxmlformats.org/officeDocument/2006/relationships" id="257" r:id="R3dde7d2863bb4948"/>
    <p:sldId xmlns:r="http://schemas.openxmlformats.org/officeDocument/2006/relationships" id="258" r:id="R4dec8819bdbf43bc"/>
    <p:sldId xmlns:r="http://schemas.openxmlformats.org/officeDocument/2006/relationships" id="259" r:id="R94d340e3ee1445e2"/>
    <p:sldId xmlns:r="http://schemas.openxmlformats.org/officeDocument/2006/relationships" id="260" r:id="R41d3a019788545cd"/>
    <p:sldId xmlns:r="http://schemas.openxmlformats.org/officeDocument/2006/relationships" id="261" r:id="R84f1362410b44aa3"/>
    <p:sldId xmlns:r="http://schemas.openxmlformats.org/officeDocument/2006/relationships" id="262" r:id="R1ad567d5d1e3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14232257b484b" /><Relationship Type="http://schemas.openxmlformats.org/officeDocument/2006/relationships/slide" Target="/ppt/slides/slide1.xml" Id="R8e4a2e965aa341e3" /><Relationship Type="http://schemas.openxmlformats.org/officeDocument/2006/relationships/slide" Target="/ppt/slides/slide2.xml" Id="R3dde7d2863bb4948" /><Relationship Type="http://schemas.openxmlformats.org/officeDocument/2006/relationships/slide" Target="/ppt/slides/slide3.xml" Id="R4dec8819bdbf43bc" /><Relationship Type="http://schemas.openxmlformats.org/officeDocument/2006/relationships/slide" Target="/ppt/slides/slide4.xml" Id="R94d340e3ee1445e2" /><Relationship Type="http://schemas.openxmlformats.org/officeDocument/2006/relationships/slide" Target="/ppt/slides/slide5.xml" Id="R41d3a019788545cd" /><Relationship Type="http://schemas.openxmlformats.org/officeDocument/2006/relationships/slide" Target="/ppt/slides/slide6.xml" Id="R84f1362410b44aa3" /><Relationship Type="http://schemas.openxmlformats.org/officeDocument/2006/relationships/slide" Target="/ppt/slides/slide7.xml" Id="R1ad567d5d1e3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cf8ae0dce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bacc82d9c4b34" /><Relationship Type="http://schemas.openxmlformats.org/officeDocument/2006/relationships/theme" Target="/ppt/slideMasters/theme/theme1.xml" Id="Rc2ba59866048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bacc82d9c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de1236d7a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c51b2842f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f3b8a72354e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1edaa632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d45b6b2b9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956304c2c4d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7b4ddfd21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859 363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SIGVARD MICHAEL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sigvard@tysnesbolig.no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996 379 558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SMM HOLDING AS</a:t>
            </a:r>
          </a:p>
        </p:txBody>
      </p:sp>
    </p:spTree>
  </p:cSld>
  <p:clrMapOvr>
    <a:masterClrMapping xmlns:a="http://schemas.openxmlformats.org/drawingml/2006/main"/>
  </p:clrMapOvr>
</p:sld>
</file>