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e3b9e88d0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285e6ee0f4904"/>
  </p:sldMasterIdLst>
  <p:sldIdLst>
    <p:sldId xmlns:r="http://schemas.openxmlformats.org/officeDocument/2006/relationships" id="256" r:id="R9c654fb0578c4315"/>
    <p:sldId xmlns:r="http://schemas.openxmlformats.org/officeDocument/2006/relationships" id="257" r:id="R3a3554f22ed1461a"/>
    <p:sldId xmlns:r="http://schemas.openxmlformats.org/officeDocument/2006/relationships" id="258" r:id="R6989bafb01f3460c"/>
    <p:sldId xmlns:r="http://schemas.openxmlformats.org/officeDocument/2006/relationships" id="259" r:id="R815c4ed27f7b4ffb"/>
    <p:sldId xmlns:r="http://schemas.openxmlformats.org/officeDocument/2006/relationships" id="260" r:id="R057f8a7b6374447e"/>
    <p:sldId xmlns:r="http://schemas.openxmlformats.org/officeDocument/2006/relationships" id="261" r:id="R6a20bce7aa734f09"/>
    <p:sldId xmlns:r="http://schemas.openxmlformats.org/officeDocument/2006/relationships" id="262" r:id="R52f5306cc1d1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285e6ee0f4904" /><Relationship Type="http://schemas.openxmlformats.org/officeDocument/2006/relationships/slide" Target="/ppt/slides/slide1.xml" Id="R9c654fb0578c4315" /><Relationship Type="http://schemas.openxmlformats.org/officeDocument/2006/relationships/slide" Target="/ppt/slides/slide2.xml" Id="R3a3554f22ed1461a" /><Relationship Type="http://schemas.openxmlformats.org/officeDocument/2006/relationships/slide" Target="/ppt/slides/slide3.xml" Id="R6989bafb01f3460c" /><Relationship Type="http://schemas.openxmlformats.org/officeDocument/2006/relationships/slide" Target="/ppt/slides/slide4.xml" Id="R815c4ed27f7b4ffb" /><Relationship Type="http://schemas.openxmlformats.org/officeDocument/2006/relationships/slide" Target="/ppt/slides/slide5.xml" Id="R057f8a7b6374447e" /><Relationship Type="http://schemas.openxmlformats.org/officeDocument/2006/relationships/slide" Target="/ppt/slides/slide6.xml" Id="R6a20bce7aa734f09" /><Relationship Type="http://schemas.openxmlformats.org/officeDocument/2006/relationships/slide" Target="/ppt/slides/slide7.xml" Id="R52f5306cc1d1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fe1a24f78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233b0d0554252" /><Relationship Type="http://schemas.openxmlformats.org/officeDocument/2006/relationships/theme" Target="/ppt/slideMasters/theme/theme1.xml" Id="R339104d36a99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233b0d055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28c1f43f3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f4dd6730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72d2b386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1e9bb43c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bd19bd116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e8ccf6dda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43f62726c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10 930 418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UNNI 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36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mgi@mgi.no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