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10585dca5248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b6ad21f09e4fe9"/>
  </p:sldMasterIdLst>
  <p:sldIdLst>
    <p:sldId xmlns:r="http://schemas.openxmlformats.org/officeDocument/2006/relationships" id="256" r:id="R9ac528d9e0634912"/>
    <p:sldId xmlns:r="http://schemas.openxmlformats.org/officeDocument/2006/relationships" id="257" r:id="Rcb41fbbd5afc4f0b"/>
    <p:sldId xmlns:r="http://schemas.openxmlformats.org/officeDocument/2006/relationships" id="258" r:id="R5bce1d9ff55c4628"/>
    <p:sldId xmlns:r="http://schemas.openxmlformats.org/officeDocument/2006/relationships" id="259" r:id="Re7ea8de7efbe494e"/>
    <p:sldId xmlns:r="http://schemas.openxmlformats.org/officeDocument/2006/relationships" id="260" r:id="R84363eae7348415c"/>
    <p:sldId xmlns:r="http://schemas.openxmlformats.org/officeDocument/2006/relationships" id="261" r:id="R27a0a0076a1943eb"/>
    <p:sldId xmlns:r="http://schemas.openxmlformats.org/officeDocument/2006/relationships" id="262" r:id="R9d299fd09c654b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6ad21f09e4fe9" /><Relationship Type="http://schemas.openxmlformats.org/officeDocument/2006/relationships/slide" Target="/ppt/slides/slide1.xml" Id="R9ac528d9e0634912" /><Relationship Type="http://schemas.openxmlformats.org/officeDocument/2006/relationships/slide" Target="/ppt/slides/slide2.xml" Id="Rcb41fbbd5afc4f0b" /><Relationship Type="http://schemas.openxmlformats.org/officeDocument/2006/relationships/slide" Target="/ppt/slides/slide3.xml" Id="R5bce1d9ff55c4628" /><Relationship Type="http://schemas.openxmlformats.org/officeDocument/2006/relationships/slide" Target="/ppt/slides/slide4.xml" Id="Re7ea8de7efbe494e" /><Relationship Type="http://schemas.openxmlformats.org/officeDocument/2006/relationships/slide" Target="/ppt/slides/slide5.xml" Id="R84363eae7348415c" /><Relationship Type="http://schemas.openxmlformats.org/officeDocument/2006/relationships/slide" Target="/ppt/slides/slide6.xml" Id="R27a0a0076a1943eb" /><Relationship Type="http://schemas.openxmlformats.org/officeDocument/2006/relationships/slide" Target="/ppt/slides/slide7.xml" Id="R9d299fd09c654b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3f5b7c58341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1b1646a1d4501" /><Relationship Type="http://schemas.openxmlformats.org/officeDocument/2006/relationships/theme" Target="/ppt/slideMasters/theme/theme1.xml" Id="R5f59224702aa41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01b1646a1d45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241c7e0f142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89a8ee84448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9628b54844c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6bcc719cf41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69b815fb542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b813bd8d741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7e1bac1ba4a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STOKKELAND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STOKKELAND HOLDING AS ble etablert [år] og holder til i Bjerkreim.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998 231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1 909 812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2 710 503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LISEBETH STOKKELAND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Tengesdal Nord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4387 Bjerkreim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43 77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lisebeth.stokkeland@consis.no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996 428 575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STOKKELAND HOLDING AS</a:t>
            </a:r>
          </a:p>
        </p:txBody>
      </p:sp>
    </p:spTree>
  </p:cSld>
  <p:clrMapOvr>
    <a:masterClrMapping xmlns:a="http://schemas.openxmlformats.org/drawingml/2006/main"/>
  </p:clrMapOvr>
</p:sld>
</file>