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d2b98fe52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0658059364e20"/>
  </p:sldMasterIdLst>
  <p:sldIdLst>
    <p:sldId xmlns:r="http://schemas.openxmlformats.org/officeDocument/2006/relationships" id="256" r:id="R2469762d74f946c7"/>
    <p:sldId xmlns:r="http://schemas.openxmlformats.org/officeDocument/2006/relationships" id="257" r:id="R1f297e5172514421"/>
    <p:sldId xmlns:r="http://schemas.openxmlformats.org/officeDocument/2006/relationships" id="258" r:id="Rb6f0ab9172414b04"/>
    <p:sldId xmlns:r="http://schemas.openxmlformats.org/officeDocument/2006/relationships" id="259" r:id="R1906211853904129"/>
    <p:sldId xmlns:r="http://schemas.openxmlformats.org/officeDocument/2006/relationships" id="260" r:id="Rbb427500235a43d0"/>
    <p:sldId xmlns:r="http://schemas.openxmlformats.org/officeDocument/2006/relationships" id="261" r:id="Re80e4880e873478f"/>
    <p:sldId xmlns:r="http://schemas.openxmlformats.org/officeDocument/2006/relationships" id="262" r:id="Rb74c473f805f4c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0658059364e20" /><Relationship Type="http://schemas.openxmlformats.org/officeDocument/2006/relationships/slide" Target="/ppt/slides/slide1.xml" Id="R2469762d74f946c7" /><Relationship Type="http://schemas.openxmlformats.org/officeDocument/2006/relationships/slide" Target="/ppt/slides/slide2.xml" Id="R1f297e5172514421" /><Relationship Type="http://schemas.openxmlformats.org/officeDocument/2006/relationships/slide" Target="/ppt/slides/slide3.xml" Id="Rb6f0ab9172414b04" /><Relationship Type="http://schemas.openxmlformats.org/officeDocument/2006/relationships/slide" Target="/ppt/slides/slide4.xml" Id="R1906211853904129" /><Relationship Type="http://schemas.openxmlformats.org/officeDocument/2006/relationships/slide" Target="/ppt/slides/slide5.xml" Id="Rbb427500235a43d0" /><Relationship Type="http://schemas.openxmlformats.org/officeDocument/2006/relationships/slide" Target="/ppt/slides/slide6.xml" Id="Re80e4880e873478f" /><Relationship Type="http://schemas.openxmlformats.org/officeDocument/2006/relationships/slide" Target="/ppt/slides/slide7.xml" Id="Rb74c473f805f4c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eb69a9a6f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de9efc0974921" /><Relationship Type="http://schemas.openxmlformats.org/officeDocument/2006/relationships/theme" Target="/ppt/slideMasters/theme/theme1.xml" Id="R1c2bf1663a4c44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de9efc09749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24318f60b48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0c6a29b8f44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1d19e817c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c002921cc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150ecea96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4a17699df44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b8839e456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NORDVEST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NORDVEST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17 515 725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−1 860 077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−1 084 587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3 538 375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SPAREBANK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HAMNES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ELISE AARSTAD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HAUGEN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FURUHAUG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65 55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996 452 557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