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84a4f811fb43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963495411d4ce4"/>
  </p:sldMasterIdLst>
  <p:sldIdLst>
    <p:sldId xmlns:r="http://schemas.openxmlformats.org/officeDocument/2006/relationships" id="256" r:id="R7fa3af61ba784f5c"/>
    <p:sldId xmlns:r="http://schemas.openxmlformats.org/officeDocument/2006/relationships" id="257" r:id="Rae9c30219230411d"/>
    <p:sldId xmlns:r="http://schemas.openxmlformats.org/officeDocument/2006/relationships" id="258" r:id="R1774f230ab0f44b1"/>
    <p:sldId xmlns:r="http://schemas.openxmlformats.org/officeDocument/2006/relationships" id="259" r:id="R9fe8651fd26d4734"/>
    <p:sldId xmlns:r="http://schemas.openxmlformats.org/officeDocument/2006/relationships" id="260" r:id="R061c3ce667a7460e"/>
    <p:sldId xmlns:r="http://schemas.openxmlformats.org/officeDocument/2006/relationships" id="261" r:id="Rf7ca824b0f074e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63495411d4ce4" /><Relationship Type="http://schemas.openxmlformats.org/officeDocument/2006/relationships/slide" Target="/ppt/slides/slide1.xml" Id="R7fa3af61ba784f5c" /><Relationship Type="http://schemas.openxmlformats.org/officeDocument/2006/relationships/slide" Target="/ppt/slides/slide2.xml" Id="Rae9c30219230411d" /><Relationship Type="http://schemas.openxmlformats.org/officeDocument/2006/relationships/slide" Target="/ppt/slides/slide3.xml" Id="R1774f230ab0f44b1" /><Relationship Type="http://schemas.openxmlformats.org/officeDocument/2006/relationships/slide" Target="/ppt/slides/slide4.xml" Id="R9fe8651fd26d4734" /><Relationship Type="http://schemas.openxmlformats.org/officeDocument/2006/relationships/slide" Target="/ppt/slides/slide5.xml" Id="R061c3ce667a7460e" /><Relationship Type="http://schemas.openxmlformats.org/officeDocument/2006/relationships/slide" Target="/ppt/slides/slide6.xml" Id="Rf7ca824b0f074e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52c42e37646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865e7cc364dd4" /><Relationship Type="http://schemas.openxmlformats.org/officeDocument/2006/relationships/theme" Target="/ppt/slideMasters/theme/theme1.xml" Id="Rdb3d6f6772344b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b865e7cc364d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f7f859a6a4f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5c6b65fcc4d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bce40e9a04d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ecc65a3eb4e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0363e407a40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b7e7385c34f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DIGNITAS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DIGNITAS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4 375 958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815 062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406 926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1 701 028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rbh@dignitas.no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996 455 289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