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cca4e7a52945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45826d7c0e4c66"/>
  </p:sldMasterIdLst>
  <p:sldIdLst>
    <p:sldId xmlns:r="http://schemas.openxmlformats.org/officeDocument/2006/relationships" id="256" r:id="R9686056d356849a4"/>
    <p:sldId xmlns:r="http://schemas.openxmlformats.org/officeDocument/2006/relationships" id="257" r:id="R520aa19377c64020"/>
    <p:sldId xmlns:r="http://schemas.openxmlformats.org/officeDocument/2006/relationships" id="258" r:id="Rbac9600fd39c41a1"/>
    <p:sldId xmlns:r="http://schemas.openxmlformats.org/officeDocument/2006/relationships" id="259" r:id="R9e0e6176f1a34b03"/>
    <p:sldId xmlns:r="http://schemas.openxmlformats.org/officeDocument/2006/relationships" id="260" r:id="R991085dac0424d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5826d7c0e4c66" /><Relationship Type="http://schemas.openxmlformats.org/officeDocument/2006/relationships/slide" Target="/ppt/slides/slide1.xml" Id="R9686056d356849a4" /><Relationship Type="http://schemas.openxmlformats.org/officeDocument/2006/relationships/slide" Target="/ppt/slides/slide2.xml" Id="R520aa19377c64020" /><Relationship Type="http://schemas.openxmlformats.org/officeDocument/2006/relationships/slide" Target="/ppt/slides/slide3.xml" Id="Rbac9600fd39c41a1" /><Relationship Type="http://schemas.openxmlformats.org/officeDocument/2006/relationships/slide" Target="/ppt/slides/slide4.xml" Id="R9e0e6176f1a34b03" /><Relationship Type="http://schemas.openxmlformats.org/officeDocument/2006/relationships/slide" Target="/ppt/slides/slide5.xml" Id="R991085dac0424d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4eaa4b97448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67834633243c4" /><Relationship Type="http://schemas.openxmlformats.org/officeDocument/2006/relationships/theme" Target="/ppt/slideMasters/theme/theme1.xml" Id="R8e6dd22de5164a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e67834633243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388af390645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8e3da33924b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402d6f6c245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08465609543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aece625d84c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HÅLANDSNESET GRENDALAG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HÅLANDSNESET GRENDALAG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HÅLANDSNESET GRENDALAG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HÅLANDSNESET GRENDALAG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HÅLANDSNESET GRENDALAG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HÅLANDSNESET GRENDALAG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Amlandsvegen 532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martin.emil.ebbesvik@gmail.com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www.facebook.com/groups/1410730352519921/announcements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996 488 365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HÅLANDSNESET GRENDALAG</a:t>
            </a:r>
          </a:p>
        </p:txBody>
      </p:sp>
    </p:spTree>
  </p:cSld>
  <p:clrMapOvr>
    <a:masterClrMapping xmlns:a="http://schemas.openxmlformats.org/drawingml/2006/main"/>
  </p:clrMapOvr>
</p:sld>
</file>