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e4fb8a200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2ef5917e13429f"/>
  </p:sldMasterIdLst>
  <p:sldIdLst>
    <p:sldId xmlns:r="http://schemas.openxmlformats.org/officeDocument/2006/relationships" id="256" r:id="R73ebc0aa6d3a4292"/>
    <p:sldId xmlns:r="http://schemas.openxmlformats.org/officeDocument/2006/relationships" id="257" r:id="R4160363329c04344"/>
    <p:sldId xmlns:r="http://schemas.openxmlformats.org/officeDocument/2006/relationships" id="258" r:id="R870c528686184d01"/>
    <p:sldId xmlns:r="http://schemas.openxmlformats.org/officeDocument/2006/relationships" id="259" r:id="R3b452f926c244ed6"/>
    <p:sldId xmlns:r="http://schemas.openxmlformats.org/officeDocument/2006/relationships" id="260" r:id="Rd23f25352aef4293"/>
    <p:sldId xmlns:r="http://schemas.openxmlformats.org/officeDocument/2006/relationships" id="261" r:id="R73af3e70e2794b2e"/>
    <p:sldId xmlns:r="http://schemas.openxmlformats.org/officeDocument/2006/relationships" id="262" r:id="R7f30765b90ff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ef5917e13429f" /><Relationship Type="http://schemas.openxmlformats.org/officeDocument/2006/relationships/slide" Target="/ppt/slides/slide1.xml" Id="R73ebc0aa6d3a4292" /><Relationship Type="http://schemas.openxmlformats.org/officeDocument/2006/relationships/slide" Target="/ppt/slides/slide2.xml" Id="R4160363329c04344" /><Relationship Type="http://schemas.openxmlformats.org/officeDocument/2006/relationships/slide" Target="/ppt/slides/slide3.xml" Id="R870c528686184d01" /><Relationship Type="http://schemas.openxmlformats.org/officeDocument/2006/relationships/slide" Target="/ppt/slides/slide4.xml" Id="R3b452f926c244ed6" /><Relationship Type="http://schemas.openxmlformats.org/officeDocument/2006/relationships/slide" Target="/ppt/slides/slide5.xml" Id="Rd23f25352aef4293" /><Relationship Type="http://schemas.openxmlformats.org/officeDocument/2006/relationships/slide" Target="/ppt/slides/slide6.xml" Id="R73af3e70e2794b2e" /><Relationship Type="http://schemas.openxmlformats.org/officeDocument/2006/relationships/slide" Target="/ppt/slides/slide7.xml" Id="R7f30765b90ff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3b4e20d0a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70a9e5d4e4a5c" /><Relationship Type="http://schemas.openxmlformats.org/officeDocument/2006/relationships/theme" Target="/ppt/slideMasters/theme/theme1.xml" Id="Rca1ee6519275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70a9e5d4e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8c22a8229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1b55a8c8e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aef33f5b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cc199db43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a81a46a31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7315dc6e6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14b582f5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NILSEN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Ljøstadsaga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996 542 297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