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b95a80593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77cff4d04412b"/>
  </p:sldMasterIdLst>
  <p:sldIdLst>
    <p:sldId xmlns:r="http://schemas.openxmlformats.org/officeDocument/2006/relationships" id="256" r:id="R410684f782e14e32"/>
    <p:sldId xmlns:r="http://schemas.openxmlformats.org/officeDocument/2006/relationships" id="257" r:id="R12c32b3a898e437c"/>
    <p:sldId xmlns:r="http://schemas.openxmlformats.org/officeDocument/2006/relationships" id="258" r:id="R6300b2e4b5814cfd"/>
    <p:sldId xmlns:r="http://schemas.openxmlformats.org/officeDocument/2006/relationships" id="259" r:id="Rb4bcdff606de421f"/>
    <p:sldId xmlns:r="http://schemas.openxmlformats.org/officeDocument/2006/relationships" id="260" r:id="Rcbe42bb5af304526"/>
    <p:sldId xmlns:r="http://schemas.openxmlformats.org/officeDocument/2006/relationships" id="261" r:id="R7943e336b26b42c7"/>
    <p:sldId xmlns:r="http://schemas.openxmlformats.org/officeDocument/2006/relationships" id="262" r:id="Rb70f98132777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77cff4d04412b" /><Relationship Type="http://schemas.openxmlformats.org/officeDocument/2006/relationships/slide" Target="/ppt/slides/slide1.xml" Id="R410684f782e14e32" /><Relationship Type="http://schemas.openxmlformats.org/officeDocument/2006/relationships/slide" Target="/ppt/slides/slide2.xml" Id="R12c32b3a898e437c" /><Relationship Type="http://schemas.openxmlformats.org/officeDocument/2006/relationships/slide" Target="/ppt/slides/slide3.xml" Id="R6300b2e4b5814cfd" /><Relationship Type="http://schemas.openxmlformats.org/officeDocument/2006/relationships/slide" Target="/ppt/slides/slide4.xml" Id="Rb4bcdff606de421f" /><Relationship Type="http://schemas.openxmlformats.org/officeDocument/2006/relationships/slide" Target="/ppt/slides/slide5.xml" Id="Rcbe42bb5af304526" /><Relationship Type="http://schemas.openxmlformats.org/officeDocument/2006/relationships/slide" Target="/ppt/slides/slide6.xml" Id="R7943e336b26b42c7" /><Relationship Type="http://schemas.openxmlformats.org/officeDocument/2006/relationships/slide" Target="/ppt/slides/slide7.xml" Id="Rb70f98132777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aac3a2873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4b9995a184a96" /><Relationship Type="http://schemas.openxmlformats.org/officeDocument/2006/relationships/theme" Target="/ppt/slideMasters/theme/theme1.xml" Id="Ra55f3244005c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4b9995a18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9055fe2446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5e22299cf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d6b52b828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62e277a3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b9e3fd2a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1872165a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6b5c4629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 HASTRUP THORSHEIM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