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6c47d6f39541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66bf95d8324317"/>
  </p:sldMasterIdLst>
  <p:sldIdLst>
    <p:sldId xmlns:r="http://schemas.openxmlformats.org/officeDocument/2006/relationships" id="256" r:id="R9fddc1ab93da4e12"/>
    <p:sldId xmlns:r="http://schemas.openxmlformats.org/officeDocument/2006/relationships" id="257" r:id="R6d717368ca6749cc"/>
    <p:sldId xmlns:r="http://schemas.openxmlformats.org/officeDocument/2006/relationships" id="258" r:id="Rfda79b364dcb4d7f"/>
    <p:sldId xmlns:r="http://schemas.openxmlformats.org/officeDocument/2006/relationships" id="259" r:id="R8fa356216dc14d26"/>
    <p:sldId xmlns:r="http://schemas.openxmlformats.org/officeDocument/2006/relationships" id="260" r:id="R6b8ad8e9dd744e11"/>
    <p:sldId xmlns:r="http://schemas.openxmlformats.org/officeDocument/2006/relationships" id="261" r:id="Rc6c42ebc856b48b5"/>
    <p:sldId xmlns:r="http://schemas.openxmlformats.org/officeDocument/2006/relationships" id="262" r:id="R7d1546121a8047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66bf95d8324317" /><Relationship Type="http://schemas.openxmlformats.org/officeDocument/2006/relationships/slide" Target="/ppt/slides/slide1.xml" Id="R9fddc1ab93da4e12" /><Relationship Type="http://schemas.openxmlformats.org/officeDocument/2006/relationships/slide" Target="/ppt/slides/slide2.xml" Id="R6d717368ca6749cc" /><Relationship Type="http://schemas.openxmlformats.org/officeDocument/2006/relationships/slide" Target="/ppt/slides/slide3.xml" Id="Rfda79b364dcb4d7f" /><Relationship Type="http://schemas.openxmlformats.org/officeDocument/2006/relationships/slide" Target="/ppt/slides/slide4.xml" Id="R8fa356216dc14d26" /><Relationship Type="http://schemas.openxmlformats.org/officeDocument/2006/relationships/slide" Target="/ppt/slides/slide5.xml" Id="R6b8ad8e9dd744e11" /><Relationship Type="http://schemas.openxmlformats.org/officeDocument/2006/relationships/slide" Target="/ppt/slides/slide6.xml" Id="Rc6c42ebc856b48b5" /><Relationship Type="http://schemas.openxmlformats.org/officeDocument/2006/relationships/slide" Target="/ppt/slides/slide7.xml" Id="R7d1546121a8047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3c5a05e2c747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dd0957bd2046f0" /><Relationship Type="http://schemas.openxmlformats.org/officeDocument/2006/relationships/theme" Target="/ppt/slideMasters/theme/theme1.xml" Id="Rf4d9fba03d624f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dd0957bd2046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fba7bf44d345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af58313fd42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74cee159144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b23e3bf2824c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47ff75090044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e921e7e5141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446d3dcc04a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KPB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KPB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−20 347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730 482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38 445 599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39 924 500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PEDER BIRKELAND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Stjørdølavegen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5515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996 662 268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KPB HOLDING AS</a:t>
            </a:r>
          </a:p>
        </p:txBody>
      </p:sp>
    </p:spTree>
  </p:cSld>
  <p:clrMapOvr>
    <a:masterClrMapping xmlns:a="http://schemas.openxmlformats.org/drawingml/2006/main"/>
  </p:clrMapOvr>
</p:sld>
</file>