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5bad4dd084c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96b596f4340af"/>
  </p:sldMasterIdLst>
  <p:sldIdLst>
    <p:sldId xmlns:r="http://schemas.openxmlformats.org/officeDocument/2006/relationships" id="256" r:id="R15ad3f6e57364973"/>
    <p:sldId xmlns:r="http://schemas.openxmlformats.org/officeDocument/2006/relationships" id="257" r:id="R08256a0f85cd43c0"/>
    <p:sldId xmlns:r="http://schemas.openxmlformats.org/officeDocument/2006/relationships" id="258" r:id="R7c71006c933c4cde"/>
    <p:sldId xmlns:r="http://schemas.openxmlformats.org/officeDocument/2006/relationships" id="259" r:id="R5a0f958ba0b54763"/>
    <p:sldId xmlns:r="http://schemas.openxmlformats.org/officeDocument/2006/relationships" id="260" r:id="R1114667851fc46b9"/>
    <p:sldId xmlns:r="http://schemas.openxmlformats.org/officeDocument/2006/relationships" id="261" r:id="Rff4de16cafb44dd7"/>
    <p:sldId xmlns:r="http://schemas.openxmlformats.org/officeDocument/2006/relationships" id="262" r:id="R19a3e682e381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96b596f4340af" /><Relationship Type="http://schemas.openxmlformats.org/officeDocument/2006/relationships/slide" Target="/ppt/slides/slide1.xml" Id="R15ad3f6e57364973" /><Relationship Type="http://schemas.openxmlformats.org/officeDocument/2006/relationships/slide" Target="/ppt/slides/slide2.xml" Id="R08256a0f85cd43c0" /><Relationship Type="http://schemas.openxmlformats.org/officeDocument/2006/relationships/slide" Target="/ppt/slides/slide3.xml" Id="R7c71006c933c4cde" /><Relationship Type="http://schemas.openxmlformats.org/officeDocument/2006/relationships/slide" Target="/ppt/slides/slide4.xml" Id="R5a0f958ba0b54763" /><Relationship Type="http://schemas.openxmlformats.org/officeDocument/2006/relationships/slide" Target="/ppt/slides/slide5.xml" Id="R1114667851fc46b9" /><Relationship Type="http://schemas.openxmlformats.org/officeDocument/2006/relationships/slide" Target="/ppt/slides/slide6.xml" Id="Rff4de16cafb44dd7" /><Relationship Type="http://schemas.openxmlformats.org/officeDocument/2006/relationships/slide" Target="/ppt/slides/slide7.xml" Id="R19a3e682e381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cd74fa4c7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630b0e860410a" /><Relationship Type="http://schemas.openxmlformats.org/officeDocument/2006/relationships/theme" Target="/ppt/slideMasters/theme/theme1.xml" Id="R74d454cc4f9a40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a630b0e860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ea2bf093b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b1f111c844d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809a65fcd49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15155c4c24a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1e791b9b04a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6f165006741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e351e4979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