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51b5c8c37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3e082abb24678"/>
  </p:sldMasterIdLst>
  <p:sldIdLst>
    <p:sldId xmlns:r="http://schemas.openxmlformats.org/officeDocument/2006/relationships" id="256" r:id="Rf4bedf4250b54b7b"/>
    <p:sldId xmlns:r="http://schemas.openxmlformats.org/officeDocument/2006/relationships" id="257" r:id="Rda052ec264134691"/>
    <p:sldId xmlns:r="http://schemas.openxmlformats.org/officeDocument/2006/relationships" id="258" r:id="Rb4b1c1f2f0664640"/>
    <p:sldId xmlns:r="http://schemas.openxmlformats.org/officeDocument/2006/relationships" id="259" r:id="Rb8eea70d91fe4e01"/>
    <p:sldId xmlns:r="http://schemas.openxmlformats.org/officeDocument/2006/relationships" id="260" r:id="Re5c11538d2d7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3e082abb24678" /><Relationship Type="http://schemas.openxmlformats.org/officeDocument/2006/relationships/slide" Target="/ppt/slides/slide1.xml" Id="Rf4bedf4250b54b7b" /><Relationship Type="http://schemas.openxmlformats.org/officeDocument/2006/relationships/slide" Target="/ppt/slides/slide2.xml" Id="Rda052ec264134691" /><Relationship Type="http://schemas.openxmlformats.org/officeDocument/2006/relationships/slide" Target="/ppt/slides/slide3.xml" Id="Rb4b1c1f2f0664640" /><Relationship Type="http://schemas.openxmlformats.org/officeDocument/2006/relationships/slide" Target="/ppt/slides/slide4.xml" Id="Rb8eea70d91fe4e01" /><Relationship Type="http://schemas.openxmlformats.org/officeDocument/2006/relationships/slide" Target="/ppt/slides/slide5.xml" Id="Re5c11538d2d7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15b12a4f3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f344d57ed4a0f" /><Relationship Type="http://schemas.openxmlformats.org/officeDocument/2006/relationships/theme" Target="/ppt/slideMasters/theme/theme1.xml" Id="R7174e74a7e63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f344d57ed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27b6b6b8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e6f88e6bd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57182242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3583dede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56a551da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OPPEGÅRD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OPPEGÅRD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 Carstedt Midtbø Sørli, Vardeveien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