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178332a16d64f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7986498e3854884"/>
  </p:sldMasterIdLst>
  <p:sldIdLst>
    <p:sldId xmlns:r="http://schemas.openxmlformats.org/officeDocument/2006/relationships" id="256" r:id="Rf3849a214d0f47e5"/>
    <p:sldId xmlns:r="http://schemas.openxmlformats.org/officeDocument/2006/relationships" id="257" r:id="Ra8070b79a27e4bec"/>
    <p:sldId xmlns:r="http://schemas.openxmlformats.org/officeDocument/2006/relationships" id="258" r:id="R05d6d9eef9904c25"/>
    <p:sldId xmlns:r="http://schemas.openxmlformats.org/officeDocument/2006/relationships" id="259" r:id="R49ddcb3c174047ba"/>
    <p:sldId xmlns:r="http://schemas.openxmlformats.org/officeDocument/2006/relationships" id="260" r:id="Ra2f9bfa301d2401b"/>
    <p:sldId xmlns:r="http://schemas.openxmlformats.org/officeDocument/2006/relationships" id="261" r:id="Rf26cbf3dfa74476c"/>
    <p:sldId xmlns:r="http://schemas.openxmlformats.org/officeDocument/2006/relationships" id="262" r:id="R8c8e1d93a6d342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7986498e3854884" /><Relationship Type="http://schemas.openxmlformats.org/officeDocument/2006/relationships/slide" Target="/ppt/slides/slide1.xml" Id="Rf3849a214d0f47e5" /><Relationship Type="http://schemas.openxmlformats.org/officeDocument/2006/relationships/slide" Target="/ppt/slides/slide2.xml" Id="Ra8070b79a27e4bec" /><Relationship Type="http://schemas.openxmlformats.org/officeDocument/2006/relationships/slide" Target="/ppt/slides/slide3.xml" Id="R05d6d9eef9904c25" /><Relationship Type="http://schemas.openxmlformats.org/officeDocument/2006/relationships/slide" Target="/ppt/slides/slide4.xml" Id="R49ddcb3c174047ba" /><Relationship Type="http://schemas.openxmlformats.org/officeDocument/2006/relationships/slide" Target="/ppt/slides/slide5.xml" Id="Ra2f9bfa301d2401b" /><Relationship Type="http://schemas.openxmlformats.org/officeDocument/2006/relationships/slide" Target="/ppt/slides/slide6.xml" Id="Rf26cbf3dfa74476c" /><Relationship Type="http://schemas.openxmlformats.org/officeDocument/2006/relationships/slide" Target="/ppt/slides/slide7.xml" Id="R8c8e1d93a6d342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0638312b32645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d540cf6fff413e" /><Relationship Type="http://schemas.openxmlformats.org/officeDocument/2006/relationships/theme" Target="/ppt/slideMasters/theme/theme1.xml" Id="R39e2d60e00ac4d1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bd540cf6fff413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8536b9038941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0263e7be6e48b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d9f80b265749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98654165c4ba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2007500c2747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ce0a645a4d489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103bdefa0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SOBER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SOBER 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53 903 198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52 520 097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46 919 644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182 042 671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247 972 095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I NORGE  –  9,1 %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IOGT LØRENSKOG  –  8,9 %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LOUISE WESTBYS FOND  –  7,9 %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JUVENTE  –  7,0 %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 aksjonærer  –  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OSLO, AKERHUS OG ØSTFOLD KRETS AV  –  6,0 %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Torggata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42 64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hallvard@digitanse.no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996 727 149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SOBER KAPITAL AS</a:t>
            </a:r>
          </a:p>
        </p:txBody>
      </p:sp>
    </p:spTree>
  </p:cSld>
  <p:clrMapOvr>
    <a:masterClrMapping xmlns:a="http://schemas.openxmlformats.org/drawingml/2006/main"/>
  </p:clrMapOvr>
</p:sld>
</file>