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41a6cdfd4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3f42b937b49fc"/>
  </p:sldMasterIdLst>
  <p:sldIdLst>
    <p:sldId xmlns:r="http://schemas.openxmlformats.org/officeDocument/2006/relationships" id="256" r:id="R0fd7339e337c4ec2"/>
    <p:sldId xmlns:r="http://schemas.openxmlformats.org/officeDocument/2006/relationships" id="257" r:id="R11e7b9d031a246c0"/>
    <p:sldId xmlns:r="http://schemas.openxmlformats.org/officeDocument/2006/relationships" id="258" r:id="R404156df7c4c442d"/>
    <p:sldId xmlns:r="http://schemas.openxmlformats.org/officeDocument/2006/relationships" id="259" r:id="R318a463fa52e40e7"/>
    <p:sldId xmlns:r="http://schemas.openxmlformats.org/officeDocument/2006/relationships" id="260" r:id="R5de14f35e8f84b1e"/>
    <p:sldId xmlns:r="http://schemas.openxmlformats.org/officeDocument/2006/relationships" id="261" r:id="Rc9f72b9f6df5495d"/>
    <p:sldId xmlns:r="http://schemas.openxmlformats.org/officeDocument/2006/relationships" id="262" r:id="R874f12651724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3f42b937b49fc" /><Relationship Type="http://schemas.openxmlformats.org/officeDocument/2006/relationships/slide" Target="/ppt/slides/slide1.xml" Id="R0fd7339e337c4ec2" /><Relationship Type="http://schemas.openxmlformats.org/officeDocument/2006/relationships/slide" Target="/ppt/slides/slide2.xml" Id="R11e7b9d031a246c0" /><Relationship Type="http://schemas.openxmlformats.org/officeDocument/2006/relationships/slide" Target="/ppt/slides/slide3.xml" Id="R404156df7c4c442d" /><Relationship Type="http://schemas.openxmlformats.org/officeDocument/2006/relationships/slide" Target="/ppt/slides/slide4.xml" Id="R318a463fa52e40e7" /><Relationship Type="http://schemas.openxmlformats.org/officeDocument/2006/relationships/slide" Target="/ppt/slides/slide5.xml" Id="R5de14f35e8f84b1e" /><Relationship Type="http://schemas.openxmlformats.org/officeDocument/2006/relationships/slide" Target="/ppt/slides/slide6.xml" Id="Rc9f72b9f6df5495d" /><Relationship Type="http://schemas.openxmlformats.org/officeDocument/2006/relationships/slide" Target="/ppt/slides/slide7.xml" Id="R874f12651724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900928817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c7f3aee4942c0" /><Relationship Type="http://schemas.openxmlformats.org/officeDocument/2006/relationships/theme" Target="/ppt/slideMasters/theme/theme1.xml" Id="Rb83bce3517f6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c7f3aee49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4520e3ce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6ce0f8609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f063bb1d2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689c2225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24dfc0f76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d741af741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0a4f7ff3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MANDM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MARGRETHE ISAKSEN ANVIK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ATLE ANVIK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SOFIE ANVIK DUE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SIREN ANVIK AGAEV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allé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trond.anvik@visionpartner.no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996 736 377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