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a4a7020ff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66c8b2e6e4f0f"/>
  </p:sldMasterIdLst>
  <p:sldIdLst>
    <p:sldId xmlns:r="http://schemas.openxmlformats.org/officeDocument/2006/relationships" id="256" r:id="R6bd17826aeaf4a37"/>
    <p:sldId xmlns:r="http://schemas.openxmlformats.org/officeDocument/2006/relationships" id="257" r:id="R4fef7165afc446b1"/>
    <p:sldId xmlns:r="http://schemas.openxmlformats.org/officeDocument/2006/relationships" id="258" r:id="Rf8169dccaf114f24"/>
    <p:sldId xmlns:r="http://schemas.openxmlformats.org/officeDocument/2006/relationships" id="259" r:id="Rdd8b242b84714906"/>
    <p:sldId xmlns:r="http://schemas.openxmlformats.org/officeDocument/2006/relationships" id="260" r:id="R56296db0b48147d2"/>
    <p:sldId xmlns:r="http://schemas.openxmlformats.org/officeDocument/2006/relationships" id="261" r:id="Rc5821256fd1f4d2d"/>
    <p:sldId xmlns:r="http://schemas.openxmlformats.org/officeDocument/2006/relationships" id="262" r:id="R79779dc99cb8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66c8b2e6e4f0f" /><Relationship Type="http://schemas.openxmlformats.org/officeDocument/2006/relationships/slide" Target="/ppt/slides/slide1.xml" Id="R6bd17826aeaf4a37" /><Relationship Type="http://schemas.openxmlformats.org/officeDocument/2006/relationships/slide" Target="/ppt/slides/slide2.xml" Id="R4fef7165afc446b1" /><Relationship Type="http://schemas.openxmlformats.org/officeDocument/2006/relationships/slide" Target="/ppt/slides/slide3.xml" Id="Rf8169dccaf114f24" /><Relationship Type="http://schemas.openxmlformats.org/officeDocument/2006/relationships/slide" Target="/ppt/slides/slide4.xml" Id="Rdd8b242b84714906" /><Relationship Type="http://schemas.openxmlformats.org/officeDocument/2006/relationships/slide" Target="/ppt/slides/slide5.xml" Id="R56296db0b48147d2" /><Relationship Type="http://schemas.openxmlformats.org/officeDocument/2006/relationships/slide" Target="/ppt/slides/slide6.xml" Id="Rc5821256fd1f4d2d" /><Relationship Type="http://schemas.openxmlformats.org/officeDocument/2006/relationships/slide" Target="/ppt/slides/slide7.xml" Id="R79779dc99cb8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dc9b0aaa7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4951a5854270" /><Relationship Type="http://schemas.openxmlformats.org/officeDocument/2006/relationships/theme" Target="/ppt/slideMasters/theme/theme1.xml" Id="Rd50d699a0450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74951a585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a9b5021f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8e788bba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6e2af209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51b8afb1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7abca43b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e3534aba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87a6466a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MARINESENTER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MARINESENTER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121 496 751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11 254 417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50 948 656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www.bergenmarinesenter.no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