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60b36bc4cc49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e09845e5c2491f"/>
  </p:sldMasterIdLst>
  <p:sldIdLst>
    <p:sldId xmlns:r="http://schemas.openxmlformats.org/officeDocument/2006/relationships" id="256" r:id="R6bf600973c5c40d3"/>
    <p:sldId xmlns:r="http://schemas.openxmlformats.org/officeDocument/2006/relationships" id="257" r:id="R98525f8aa04c494e"/>
    <p:sldId xmlns:r="http://schemas.openxmlformats.org/officeDocument/2006/relationships" id="258" r:id="R2800199e5f114c94"/>
    <p:sldId xmlns:r="http://schemas.openxmlformats.org/officeDocument/2006/relationships" id="259" r:id="R18c854e7c77e4152"/>
    <p:sldId xmlns:r="http://schemas.openxmlformats.org/officeDocument/2006/relationships" id="260" r:id="R87e9f3e2ea4a491d"/>
    <p:sldId xmlns:r="http://schemas.openxmlformats.org/officeDocument/2006/relationships" id="261" r:id="Rbc14543dd1dc43af"/>
    <p:sldId xmlns:r="http://schemas.openxmlformats.org/officeDocument/2006/relationships" id="262" r:id="R55132c1f6d0441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e09845e5c2491f" /><Relationship Type="http://schemas.openxmlformats.org/officeDocument/2006/relationships/slide" Target="/ppt/slides/slide1.xml" Id="R6bf600973c5c40d3" /><Relationship Type="http://schemas.openxmlformats.org/officeDocument/2006/relationships/slide" Target="/ppt/slides/slide2.xml" Id="R98525f8aa04c494e" /><Relationship Type="http://schemas.openxmlformats.org/officeDocument/2006/relationships/slide" Target="/ppt/slides/slide3.xml" Id="R2800199e5f114c94" /><Relationship Type="http://schemas.openxmlformats.org/officeDocument/2006/relationships/slide" Target="/ppt/slides/slide4.xml" Id="R18c854e7c77e4152" /><Relationship Type="http://schemas.openxmlformats.org/officeDocument/2006/relationships/slide" Target="/ppt/slides/slide5.xml" Id="R87e9f3e2ea4a491d" /><Relationship Type="http://schemas.openxmlformats.org/officeDocument/2006/relationships/slide" Target="/ppt/slides/slide6.xml" Id="Rbc14543dd1dc43af" /><Relationship Type="http://schemas.openxmlformats.org/officeDocument/2006/relationships/slide" Target="/ppt/slides/slide7.xml" Id="R55132c1f6d0441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5305c74c67402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af87447866400d" /><Relationship Type="http://schemas.openxmlformats.org/officeDocument/2006/relationships/theme" Target="/ppt/slideMasters/theme/theme1.xml" Id="R4f3636260d3b44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af8744786640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bd01111af24b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beec3472948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e0a361d1a41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d97c213af4d3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3ed47073ba41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3f98acc2e466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581227083a43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SDB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SDB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SDB HOLDING AS ble etablert [år] og holder til i Lepsøy.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SDB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SDB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SDB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324 889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−1 503 246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−1 346 897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7 049 040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11 086 883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SDB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STÅLE DAAE BØRNES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SDB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Ståle Daae Børnes, Røtingavegen 284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5216 Lepsøy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996 754 448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SDB HOLDING AS</a:t>
            </a:r>
          </a:p>
        </p:txBody>
      </p:sp>
    </p:spTree>
  </p:cSld>
  <p:clrMapOvr>
    <a:masterClrMapping xmlns:a="http://schemas.openxmlformats.org/drawingml/2006/main"/>
  </p:clrMapOvr>
</p:sld>
</file>