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2899b3906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f100a529d4462"/>
  </p:sldMasterIdLst>
  <p:sldIdLst>
    <p:sldId xmlns:r="http://schemas.openxmlformats.org/officeDocument/2006/relationships" id="256" r:id="R5165ffe4e0f44375"/>
    <p:sldId xmlns:r="http://schemas.openxmlformats.org/officeDocument/2006/relationships" id="257" r:id="R7a139d71da2845c2"/>
    <p:sldId xmlns:r="http://schemas.openxmlformats.org/officeDocument/2006/relationships" id="258" r:id="R20251b961d1442e1"/>
    <p:sldId xmlns:r="http://schemas.openxmlformats.org/officeDocument/2006/relationships" id="259" r:id="R9f2f5020bec64aa7"/>
    <p:sldId xmlns:r="http://schemas.openxmlformats.org/officeDocument/2006/relationships" id="260" r:id="R9d070247d3084be2"/>
    <p:sldId xmlns:r="http://schemas.openxmlformats.org/officeDocument/2006/relationships" id="261" r:id="R2551faff3eed4e00"/>
    <p:sldId xmlns:r="http://schemas.openxmlformats.org/officeDocument/2006/relationships" id="262" r:id="Rc018a60fc8c1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f100a529d4462" /><Relationship Type="http://schemas.openxmlformats.org/officeDocument/2006/relationships/slide" Target="/ppt/slides/slide1.xml" Id="R5165ffe4e0f44375" /><Relationship Type="http://schemas.openxmlformats.org/officeDocument/2006/relationships/slide" Target="/ppt/slides/slide2.xml" Id="R7a139d71da2845c2" /><Relationship Type="http://schemas.openxmlformats.org/officeDocument/2006/relationships/slide" Target="/ppt/slides/slide3.xml" Id="R20251b961d1442e1" /><Relationship Type="http://schemas.openxmlformats.org/officeDocument/2006/relationships/slide" Target="/ppt/slides/slide4.xml" Id="R9f2f5020bec64aa7" /><Relationship Type="http://schemas.openxmlformats.org/officeDocument/2006/relationships/slide" Target="/ppt/slides/slide5.xml" Id="R9d070247d3084be2" /><Relationship Type="http://schemas.openxmlformats.org/officeDocument/2006/relationships/slide" Target="/ppt/slides/slide6.xml" Id="R2551faff3eed4e00" /><Relationship Type="http://schemas.openxmlformats.org/officeDocument/2006/relationships/slide" Target="/ppt/slides/slide7.xml" Id="Rc018a60fc8c1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99cecdc65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262b287e24e6b" /><Relationship Type="http://schemas.openxmlformats.org/officeDocument/2006/relationships/theme" Target="/ppt/slideMasters/theme/theme1.xml" Id="R1d1ce8dd8c2a4f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262b287e2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1b537a0d4c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283523ab3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76539015b42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ccd412e4f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012f73d27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b0c67c1f040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a17d473d0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TRINITY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TRINITY GROUP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5 316 301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31 867 175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38 968 491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STRØM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Halvards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996 756 351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TRINITY GROUP AS</a:t>
            </a:r>
          </a:p>
        </p:txBody>
      </p:sp>
    </p:spTree>
  </p:cSld>
  <p:clrMapOvr>
    <a:masterClrMapping xmlns:a="http://schemas.openxmlformats.org/drawingml/2006/main"/>
  </p:clrMapOvr>
</p:sld>
</file>