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a4ef6dc0a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55454ccbe4129"/>
  </p:sldMasterIdLst>
  <p:sldIdLst>
    <p:sldId xmlns:r="http://schemas.openxmlformats.org/officeDocument/2006/relationships" id="256" r:id="R1cb4ec7c63574a2d"/>
    <p:sldId xmlns:r="http://schemas.openxmlformats.org/officeDocument/2006/relationships" id="257" r:id="R254b1d10cfdd4068"/>
    <p:sldId xmlns:r="http://schemas.openxmlformats.org/officeDocument/2006/relationships" id="258" r:id="R9d303c4c2199435b"/>
    <p:sldId xmlns:r="http://schemas.openxmlformats.org/officeDocument/2006/relationships" id="259" r:id="R86d1cf87e9894efe"/>
    <p:sldId xmlns:r="http://schemas.openxmlformats.org/officeDocument/2006/relationships" id="260" r:id="R506339f3fcb144f7"/>
    <p:sldId xmlns:r="http://schemas.openxmlformats.org/officeDocument/2006/relationships" id="261" r:id="Rdb4b2bb4cbf74c30"/>
    <p:sldId xmlns:r="http://schemas.openxmlformats.org/officeDocument/2006/relationships" id="262" r:id="Rdcef288ebc5e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55454ccbe4129" /><Relationship Type="http://schemas.openxmlformats.org/officeDocument/2006/relationships/slide" Target="/ppt/slides/slide1.xml" Id="R1cb4ec7c63574a2d" /><Relationship Type="http://schemas.openxmlformats.org/officeDocument/2006/relationships/slide" Target="/ppt/slides/slide2.xml" Id="R254b1d10cfdd4068" /><Relationship Type="http://schemas.openxmlformats.org/officeDocument/2006/relationships/slide" Target="/ppt/slides/slide3.xml" Id="R9d303c4c2199435b" /><Relationship Type="http://schemas.openxmlformats.org/officeDocument/2006/relationships/slide" Target="/ppt/slides/slide4.xml" Id="R86d1cf87e9894efe" /><Relationship Type="http://schemas.openxmlformats.org/officeDocument/2006/relationships/slide" Target="/ppt/slides/slide5.xml" Id="R506339f3fcb144f7" /><Relationship Type="http://schemas.openxmlformats.org/officeDocument/2006/relationships/slide" Target="/ppt/slides/slide6.xml" Id="Rdb4b2bb4cbf74c30" /><Relationship Type="http://schemas.openxmlformats.org/officeDocument/2006/relationships/slide" Target="/ppt/slides/slide7.xml" Id="Rdcef288ebc5e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1306674b4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cafb4630140e7" /><Relationship Type="http://schemas.openxmlformats.org/officeDocument/2006/relationships/theme" Target="/ppt/slideMasters/theme/theme1.xml" Id="Ra23f28b87f4a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cafb46301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441a433b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67fa055d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473fd08ec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d711c8a73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3794591f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99dd48d38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221d88c5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JEVE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6 929 640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SNARBERG MARTHINUSSEN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 MARTHINUSSEN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Fæsteråsen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996 776 123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JEVE HOLDING AS</a:t>
            </a:r>
          </a:p>
        </p:txBody>
      </p:sp>
    </p:spTree>
  </p:cSld>
  <p:clrMapOvr>
    <a:masterClrMapping xmlns:a="http://schemas.openxmlformats.org/drawingml/2006/main"/>
  </p:clrMapOvr>
</p:sld>
</file>