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953dee727642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ccc6b6fa564380"/>
  </p:sldMasterIdLst>
  <p:sldIdLst>
    <p:sldId xmlns:r="http://schemas.openxmlformats.org/officeDocument/2006/relationships" id="256" r:id="Rf77c810c2f904ebc"/>
    <p:sldId xmlns:r="http://schemas.openxmlformats.org/officeDocument/2006/relationships" id="257" r:id="Rbe32a0b774294b13"/>
    <p:sldId xmlns:r="http://schemas.openxmlformats.org/officeDocument/2006/relationships" id="258" r:id="Raa00af95b67e48fc"/>
    <p:sldId xmlns:r="http://schemas.openxmlformats.org/officeDocument/2006/relationships" id="259" r:id="R4ea3b5d2b23a456a"/>
    <p:sldId xmlns:r="http://schemas.openxmlformats.org/officeDocument/2006/relationships" id="260" r:id="R4284970ee1bb4c8a"/>
    <p:sldId xmlns:r="http://schemas.openxmlformats.org/officeDocument/2006/relationships" id="261" r:id="R98fdc4e2747f4da5"/>
    <p:sldId xmlns:r="http://schemas.openxmlformats.org/officeDocument/2006/relationships" id="262" r:id="Raac5483ab4f747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cc6b6fa564380" /><Relationship Type="http://schemas.openxmlformats.org/officeDocument/2006/relationships/slide" Target="/ppt/slides/slide1.xml" Id="Rf77c810c2f904ebc" /><Relationship Type="http://schemas.openxmlformats.org/officeDocument/2006/relationships/slide" Target="/ppt/slides/slide2.xml" Id="Rbe32a0b774294b13" /><Relationship Type="http://schemas.openxmlformats.org/officeDocument/2006/relationships/slide" Target="/ppt/slides/slide3.xml" Id="Raa00af95b67e48fc" /><Relationship Type="http://schemas.openxmlformats.org/officeDocument/2006/relationships/slide" Target="/ppt/slides/slide4.xml" Id="R4ea3b5d2b23a456a" /><Relationship Type="http://schemas.openxmlformats.org/officeDocument/2006/relationships/slide" Target="/ppt/slides/slide5.xml" Id="R4284970ee1bb4c8a" /><Relationship Type="http://schemas.openxmlformats.org/officeDocument/2006/relationships/slide" Target="/ppt/slides/slide6.xml" Id="R98fdc4e2747f4da5" /><Relationship Type="http://schemas.openxmlformats.org/officeDocument/2006/relationships/slide" Target="/ppt/slides/slide7.xml" Id="Raac5483ab4f747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bf64f98da42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ba1ac20f840df" /><Relationship Type="http://schemas.openxmlformats.org/officeDocument/2006/relationships/theme" Target="/ppt/slideMasters/theme/theme1.xml" Id="R9360afe1b61b42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6ba1ac20f840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a01edcce244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7faaa877246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d2a430c064d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0d2cc486646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e2185e37f41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e4afff1c447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89254738946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BLAKISRUD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BLAKISRUD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BLAKISRUD AS ble etablert [år] og holder til i Eidsvoll Verk.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BLAKISRUD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BLAKISRUD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BLAKISRUD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−491 962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72 386 546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74 463 886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BLAKISRUD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INGVALD BLAKISRUD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BLAKISRUD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Klaseigutua 172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2074 Eidsvoll Verk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996 792 102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BLAKISRUD AS</a:t>
            </a:r>
          </a:p>
        </p:txBody>
      </p:sp>
    </p:spTree>
  </p:cSld>
  <p:clrMapOvr>
    <a:masterClrMapping xmlns:a="http://schemas.openxmlformats.org/drawingml/2006/main"/>
  </p:clrMapOvr>
</p:sld>
</file>