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c940afa12b49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3d80dff36e4fa6"/>
  </p:sldMasterIdLst>
  <p:sldIdLst>
    <p:sldId xmlns:r="http://schemas.openxmlformats.org/officeDocument/2006/relationships" id="256" r:id="Rd3ca4ab1c4ea4ccb"/>
    <p:sldId xmlns:r="http://schemas.openxmlformats.org/officeDocument/2006/relationships" id="257" r:id="Rf3e674743cf343b9"/>
    <p:sldId xmlns:r="http://schemas.openxmlformats.org/officeDocument/2006/relationships" id="258" r:id="R95dc3e194309480c"/>
    <p:sldId xmlns:r="http://schemas.openxmlformats.org/officeDocument/2006/relationships" id="259" r:id="R0b353e8096004dba"/>
    <p:sldId xmlns:r="http://schemas.openxmlformats.org/officeDocument/2006/relationships" id="260" r:id="Rd6d52d6a57fc471f"/>
    <p:sldId xmlns:r="http://schemas.openxmlformats.org/officeDocument/2006/relationships" id="261" r:id="R4d2dc36f268243c6"/>
    <p:sldId xmlns:r="http://schemas.openxmlformats.org/officeDocument/2006/relationships" id="262" r:id="R504a6f9851e949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3d80dff36e4fa6" /><Relationship Type="http://schemas.openxmlformats.org/officeDocument/2006/relationships/slide" Target="/ppt/slides/slide1.xml" Id="Rd3ca4ab1c4ea4ccb" /><Relationship Type="http://schemas.openxmlformats.org/officeDocument/2006/relationships/slide" Target="/ppt/slides/slide2.xml" Id="Rf3e674743cf343b9" /><Relationship Type="http://schemas.openxmlformats.org/officeDocument/2006/relationships/slide" Target="/ppt/slides/slide3.xml" Id="R95dc3e194309480c" /><Relationship Type="http://schemas.openxmlformats.org/officeDocument/2006/relationships/slide" Target="/ppt/slides/slide4.xml" Id="R0b353e8096004dba" /><Relationship Type="http://schemas.openxmlformats.org/officeDocument/2006/relationships/slide" Target="/ppt/slides/slide5.xml" Id="Rd6d52d6a57fc471f" /><Relationship Type="http://schemas.openxmlformats.org/officeDocument/2006/relationships/slide" Target="/ppt/slides/slide6.xml" Id="R4d2dc36f268243c6" /><Relationship Type="http://schemas.openxmlformats.org/officeDocument/2006/relationships/slide" Target="/ppt/slides/slide7.xml" Id="R504a6f9851e949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1a86ec48b241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de40013384c2c" /><Relationship Type="http://schemas.openxmlformats.org/officeDocument/2006/relationships/theme" Target="/ppt/slideMasters/theme/theme1.xml" Id="R17d7cefc81cf4a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cde40013384c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5a212a6d242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35da5709048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64924e3c941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6af614a254c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8ecf4dc5042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4777675e64d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4c8ed5fd747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DATAPLAN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DATAPLAN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1 333 284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17 010 865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33 866 585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66 651 269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TAMAI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 EIDE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MONKIS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ROSSY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HOLDING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NALPATAD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996 820 025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