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dd1260fabe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44d3ba2d7d4067"/>
  </p:sldMasterIdLst>
  <p:sldIdLst>
    <p:sldId xmlns:r="http://schemas.openxmlformats.org/officeDocument/2006/relationships" id="256" r:id="R853e31097f8748fa"/>
    <p:sldId xmlns:r="http://schemas.openxmlformats.org/officeDocument/2006/relationships" id="257" r:id="R54dfc1bf588a4347"/>
    <p:sldId xmlns:r="http://schemas.openxmlformats.org/officeDocument/2006/relationships" id="258" r:id="Rb926694883664dac"/>
    <p:sldId xmlns:r="http://schemas.openxmlformats.org/officeDocument/2006/relationships" id="259" r:id="Rf284603a8d654792"/>
    <p:sldId xmlns:r="http://schemas.openxmlformats.org/officeDocument/2006/relationships" id="260" r:id="R9b1c44f2d7604d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4d3ba2d7d4067" /><Relationship Type="http://schemas.openxmlformats.org/officeDocument/2006/relationships/slide" Target="/ppt/slides/slide1.xml" Id="R853e31097f8748fa" /><Relationship Type="http://schemas.openxmlformats.org/officeDocument/2006/relationships/slide" Target="/ppt/slides/slide2.xml" Id="R54dfc1bf588a4347" /><Relationship Type="http://schemas.openxmlformats.org/officeDocument/2006/relationships/slide" Target="/ppt/slides/slide3.xml" Id="Rb926694883664dac" /><Relationship Type="http://schemas.openxmlformats.org/officeDocument/2006/relationships/slide" Target="/ppt/slides/slide4.xml" Id="Rf284603a8d654792" /><Relationship Type="http://schemas.openxmlformats.org/officeDocument/2006/relationships/slide" Target="/ppt/slides/slide5.xml" Id="R9b1c44f2d7604d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d8ef1dd51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dcb5f75dc4585" /><Relationship Type="http://schemas.openxmlformats.org/officeDocument/2006/relationships/theme" Target="/ppt/slideMasters/theme/theme1.xml" Id="R330e93c2c15844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dcb5f75dc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8a9fdc4554e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8e9eaca544d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986596762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57b4b6fef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f7bdbd2bb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ROMSDAL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ROMSDAL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Søren Høj, Bergvegen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16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shoj590@outlook.com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996 866 157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