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e446e8f38a42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3a5efbab2340cd"/>
  </p:sldMasterIdLst>
  <p:sldIdLst>
    <p:sldId xmlns:r="http://schemas.openxmlformats.org/officeDocument/2006/relationships" id="256" r:id="R6fba198251b846fb"/>
    <p:sldId xmlns:r="http://schemas.openxmlformats.org/officeDocument/2006/relationships" id="257" r:id="Rbbe00317a4ed4538"/>
    <p:sldId xmlns:r="http://schemas.openxmlformats.org/officeDocument/2006/relationships" id="258" r:id="R9bd1d830ee7e48bd"/>
    <p:sldId xmlns:r="http://schemas.openxmlformats.org/officeDocument/2006/relationships" id="259" r:id="Re40ddc79d2a246de"/>
    <p:sldId xmlns:r="http://schemas.openxmlformats.org/officeDocument/2006/relationships" id="260" r:id="Reff90c4ab51a4cdc"/>
    <p:sldId xmlns:r="http://schemas.openxmlformats.org/officeDocument/2006/relationships" id="261" r:id="R997d852c86ef4cf2"/>
    <p:sldId xmlns:r="http://schemas.openxmlformats.org/officeDocument/2006/relationships" id="262" r:id="R67a562345dae4c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a5efbab2340cd" /><Relationship Type="http://schemas.openxmlformats.org/officeDocument/2006/relationships/slide" Target="/ppt/slides/slide1.xml" Id="R6fba198251b846fb" /><Relationship Type="http://schemas.openxmlformats.org/officeDocument/2006/relationships/slide" Target="/ppt/slides/slide2.xml" Id="Rbbe00317a4ed4538" /><Relationship Type="http://schemas.openxmlformats.org/officeDocument/2006/relationships/slide" Target="/ppt/slides/slide3.xml" Id="R9bd1d830ee7e48bd" /><Relationship Type="http://schemas.openxmlformats.org/officeDocument/2006/relationships/slide" Target="/ppt/slides/slide4.xml" Id="Re40ddc79d2a246de" /><Relationship Type="http://schemas.openxmlformats.org/officeDocument/2006/relationships/slide" Target="/ppt/slides/slide5.xml" Id="Reff90c4ab51a4cdc" /><Relationship Type="http://schemas.openxmlformats.org/officeDocument/2006/relationships/slide" Target="/ppt/slides/slide6.xml" Id="R997d852c86ef4cf2" /><Relationship Type="http://schemas.openxmlformats.org/officeDocument/2006/relationships/slide" Target="/ppt/slides/slide7.xml" Id="R67a562345dae4c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4f5df5f164f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bb263765c4e23" /><Relationship Type="http://schemas.openxmlformats.org/officeDocument/2006/relationships/theme" Target="/ppt/slideMasters/theme/theme1.xml" Id="R5878d5f00ebf43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4bb263765c4e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88d934fed47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2251c39014f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71fe207f947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05b37378a4f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cf2f40fd74a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3b5be1c954e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a548a119644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REGNSKAP OG RÅDGIVNING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3 454 961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753 863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FINANCE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996 872 084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