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a3a4de4ec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38b58185b495b"/>
  </p:sldMasterIdLst>
  <p:sldIdLst>
    <p:sldId xmlns:r="http://schemas.openxmlformats.org/officeDocument/2006/relationships" id="256" r:id="R002886dff77740c7"/>
    <p:sldId xmlns:r="http://schemas.openxmlformats.org/officeDocument/2006/relationships" id="257" r:id="R49445f5feb774aec"/>
    <p:sldId xmlns:r="http://schemas.openxmlformats.org/officeDocument/2006/relationships" id="258" r:id="Rfe6c6d18b75647d6"/>
    <p:sldId xmlns:r="http://schemas.openxmlformats.org/officeDocument/2006/relationships" id="259" r:id="Rc9964d968dce4cb1"/>
    <p:sldId xmlns:r="http://schemas.openxmlformats.org/officeDocument/2006/relationships" id="260" r:id="R23ecdacd09f74e4a"/>
    <p:sldId xmlns:r="http://schemas.openxmlformats.org/officeDocument/2006/relationships" id="261" r:id="Rd4ccce211ac543ff"/>
    <p:sldId xmlns:r="http://schemas.openxmlformats.org/officeDocument/2006/relationships" id="262" r:id="R9ba0d30b48b1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38b58185b495b" /><Relationship Type="http://schemas.openxmlformats.org/officeDocument/2006/relationships/slide" Target="/ppt/slides/slide1.xml" Id="R002886dff77740c7" /><Relationship Type="http://schemas.openxmlformats.org/officeDocument/2006/relationships/slide" Target="/ppt/slides/slide2.xml" Id="R49445f5feb774aec" /><Relationship Type="http://schemas.openxmlformats.org/officeDocument/2006/relationships/slide" Target="/ppt/slides/slide3.xml" Id="Rfe6c6d18b75647d6" /><Relationship Type="http://schemas.openxmlformats.org/officeDocument/2006/relationships/slide" Target="/ppt/slides/slide4.xml" Id="Rc9964d968dce4cb1" /><Relationship Type="http://schemas.openxmlformats.org/officeDocument/2006/relationships/slide" Target="/ppt/slides/slide5.xml" Id="R23ecdacd09f74e4a" /><Relationship Type="http://schemas.openxmlformats.org/officeDocument/2006/relationships/slide" Target="/ppt/slides/slide6.xml" Id="Rd4ccce211ac543ff" /><Relationship Type="http://schemas.openxmlformats.org/officeDocument/2006/relationships/slide" Target="/ppt/slides/slide7.xml" Id="R9ba0d30b48b1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e28eb4371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8e42cf1fa476b" /><Relationship Type="http://schemas.openxmlformats.org/officeDocument/2006/relationships/theme" Target="/ppt/slideMasters/theme/theme1.xml" Id="Ra924f617ea06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8e42cf1fa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c2e47955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e5a8bd05d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0bdf6047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f69fc621a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050e04e26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56a5a343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936ec79a0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35 579 754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17 990 965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26 157 102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