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97331a299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d3755519b449b"/>
  </p:sldMasterIdLst>
  <p:sldIdLst>
    <p:sldId xmlns:r="http://schemas.openxmlformats.org/officeDocument/2006/relationships" id="256" r:id="R04402b5dbffb4ee3"/>
    <p:sldId xmlns:r="http://schemas.openxmlformats.org/officeDocument/2006/relationships" id="257" r:id="R3c93bce955ea43ed"/>
    <p:sldId xmlns:r="http://schemas.openxmlformats.org/officeDocument/2006/relationships" id="258" r:id="R95a75db8384149cf"/>
    <p:sldId xmlns:r="http://schemas.openxmlformats.org/officeDocument/2006/relationships" id="259" r:id="Rd3f66a4ca0084ea8"/>
    <p:sldId xmlns:r="http://schemas.openxmlformats.org/officeDocument/2006/relationships" id="260" r:id="R6b47e4b0226d4b16"/>
    <p:sldId xmlns:r="http://schemas.openxmlformats.org/officeDocument/2006/relationships" id="261" r:id="R8efb860ac35d430a"/>
    <p:sldId xmlns:r="http://schemas.openxmlformats.org/officeDocument/2006/relationships" id="262" r:id="Rcade3470700a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d3755519b449b" /><Relationship Type="http://schemas.openxmlformats.org/officeDocument/2006/relationships/slide" Target="/ppt/slides/slide1.xml" Id="R04402b5dbffb4ee3" /><Relationship Type="http://schemas.openxmlformats.org/officeDocument/2006/relationships/slide" Target="/ppt/slides/slide2.xml" Id="R3c93bce955ea43ed" /><Relationship Type="http://schemas.openxmlformats.org/officeDocument/2006/relationships/slide" Target="/ppt/slides/slide3.xml" Id="R95a75db8384149cf" /><Relationship Type="http://schemas.openxmlformats.org/officeDocument/2006/relationships/slide" Target="/ppt/slides/slide4.xml" Id="Rd3f66a4ca0084ea8" /><Relationship Type="http://schemas.openxmlformats.org/officeDocument/2006/relationships/slide" Target="/ppt/slides/slide5.xml" Id="R6b47e4b0226d4b16" /><Relationship Type="http://schemas.openxmlformats.org/officeDocument/2006/relationships/slide" Target="/ppt/slides/slide6.xml" Id="R8efb860ac35d430a" /><Relationship Type="http://schemas.openxmlformats.org/officeDocument/2006/relationships/slide" Target="/ppt/slides/slide7.xml" Id="Rcade3470700a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0bafa397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6f6dfc9c4142" /><Relationship Type="http://schemas.openxmlformats.org/officeDocument/2006/relationships/theme" Target="/ppt/slideMasters/theme/theme1.xml" Id="R33cd93d5d9cf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b6f6dfc9c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e8fa5450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53064041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3b52feac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4d99917a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96d88b24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a4bbf70d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cd92260d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