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5f6684ef344c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4da05c8f284e75"/>
  </p:sldMasterIdLst>
  <p:sldIdLst>
    <p:sldId xmlns:r="http://schemas.openxmlformats.org/officeDocument/2006/relationships" id="256" r:id="Rb6a59809126045c5"/>
    <p:sldId xmlns:r="http://schemas.openxmlformats.org/officeDocument/2006/relationships" id="257" r:id="Re0aa10a5affa4db0"/>
    <p:sldId xmlns:r="http://schemas.openxmlformats.org/officeDocument/2006/relationships" id="258" r:id="R4ead21a0eb9a4018"/>
    <p:sldId xmlns:r="http://schemas.openxmlformats.org/officeDocument/2006/relationships" id="259" r:id="R31d9ce2a37ac4cb5"/>
    <p:sldId xmlns:r="http://schemas.openxmlformats.org/officeDocument/2006/relationships" id="260" r:id="Re193ff480bf14da2"/>
    <p:sldId xmlns:r="http://schemas.openxmlformats.org/officeDocument/2006/relationships" id="261" r:id="Rd10772a41de44d2f"/>
    <p:sldId xmlns:r="http://schemas.openxmlformats.org/officeDocument/2006/relationships" id="262" r:id="R48ef9c1d750d43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da05c8f284e75" /><Relationship Type="http://schemas.openxmlformats.org/officeDocument/2006/relationships/slide" Target="/ppt/slides/slide1.xml" Id="Rb6a59809126045c5" /><Relationship Type="http://schemas.openxmlformats.org/officeDocument/2006/relationships/slide" Target="/ppt/slides/slide2.xml" Id="Re0aa10a5affa4db0" /><Relationship Type="http://schemas.openxmlformats.org/officeDocument/2006/relationships/slide" Target="/ppt/slides/slide3.xml" Id="R4ead21a0eb9a4018" /><Relationship Type="http://schemas.openxmlformats.org/officeDocument/2006/relationships/slide" Target="/ppt/slides/slide4.xml" Id="R31d9ce2a37ac4cb5" /><Relationship Type="http://schemas.openxmlformats.org/officeDocument/2006/relationships/slide" Target="/ppt/slides/slide5.xml" Id="Re193ff480bf14da2" /><Relationship Type="http://schemas.openxmlformats.org/officeDocument/2006/relationships/slide" Target="/ppt/slides/slide6.xml" Id="Rd10772a41de44d2f" /><Relationship Type="http://schemas.openxmlformats.org/officeDocument/2006/relationships/slide" Target="/ppt/slides/slide7.xml" Id="R48ef9c1d750d43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ef3a1f00664d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8a08421c246d8" /><Relationship Type="http://schemas.openxmlformats.org/officeDocument/2006/relationships/theme" Target="/ppt/slideMasters/theme/theme1.xml" Id="Rc398fc95bc0642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c8a08421c246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fae7a849147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6c00996e045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bfa12bd3342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26acdd6d743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c8bff5bc14a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29864da2d4f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30eac0ed74e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QUEST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708 232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6 936 655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6 969 753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BERNTZEN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996 936 457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