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fcadec511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cc35c86ae441f"/>
  </p:sldMasterIdLst>
  <p:sldIdLst>
    <p:sldId xmlns:r="http://schemas.openxmlformats.org/officeDocument/2006/relationships" id="256" r:id="R87e128d864844dd8"/>
    <p:sldId xmlns:r="http://schemas.openxmlformats.org/officeDocument/2006/relationships" id="257" r:id="R50bf66d507824c59"/>
    <p:sldId xmlns:r="http://schemas.openxmlformats.org/officeDocument/2006/relationships" id="258" r:id="Ra7f721f506a2464f"/>
    <p:sldId xmlns:r="http://schemas.openxmlformats.org/officeDocument/2006/relationships" id="259" r:id="R82500aeb9eb74cba"/>
    <p:sldId xmlns:r="http://schemas.openxmlformats.org/officeDocument/2006/relationships" id="260" r:id="Rb0d05535d1084aa3"/>
    <p:sldId xmlns:r="http://schemas.openxmlformats.org/officeDocument/2006/relationships" id="261" r:id="R2d0b6a9816974190"/>
    <p:sldId xmlns:r="http://schemas.openxmlformats.org/officeDocument/2006/relationships" id="262" r:id="Rc108aee5a418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cc35c86ae441f" /><Relationship Type="http://schemas.openxmlformats.org/officeDocument/2006/relationships/slide" Target="/ppt/slides/slide1.xml" Id="R87e128d864844dd8" /><Relationship Type="http://schemas.openxmlformats.org/officeDocument/2006/relationships/slide" Target="/ppt/slides/slide2.xml" Id="R50bf66d507824c59" /><Relationship Type="http://schemas.openxmlformats.org/officeDocument/2006/relationships/slide" Target="/ppt/slides/slide3.xml" Id="Ra7f721f506a2464f" /><Relationship Type="http://schemas.openxmlformats.org/officeDocument/2006/relationships/slide" Target="/ppt/slides/slide4.xml" Id="R82500aeb9eb74cba" /><Relationship Type="http://schemas.openxmlformats.org/officeDocument/2006/relationships/slide" Target="/ppt/slides/slide5.xml" Id="Rb0d05535d1084aa3" /><Relationship Type="http://schemas.openxmlformats.org/officeDocument/2006/relationships/slide" Target="/ppt/slides/slide6.xml" Id="R2d0b6a9816974190" /><Relationship Type="http://schemas.openxmlformats.org/officeDocument/2006/relationships/slide" Target="/ppt/slides/slide7.xml" Id="Rc108aee5a418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c6255801d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2f0ad14e4501" /><Relationship Type="http://schemas.openxmlformats.org/officeDocument/2006/relationships/theme" Target="/ppt/slideMasters/theme/theme1.xml" Id="Rf0ce0fcf6f90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d2f0ad14e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21da2541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b277bf4e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5b3460ad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bf97602e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b7717d7e3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1793043c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4b3cb6aa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BÆREKRAFT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BÆREKRAFT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11 129 503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INGEBRIGT SUNNSET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SUNNSET HEGGERNES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SUNNSET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Sunnset, Bogen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996 942 899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