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a98c15b93e4d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9e711a7008498c"/>
  </p:sldMasterIdLst>
  <p:sldIdLst>
    <p:sldId xmlns:r="http://schemas.openxmlformats.org/officeDocument/2006/relationships" id="256" r:id="R850e0236b5e246a2"/>
    <p:sldId xmlns:r="http://schemas.openxmlformats.org/officeDocument/2006/relationships" id="257" r:id="Rbab5f83b430a4890"/>
    <p:sldId xmlns:r="http://schemas.openxmlformats.org/officeDocument/2006/relationships" id="258" r:id="Ra1cfecb91ee64af1"/>
    <p:sldId xmlns:r="http://schemas.openxmlformats.org/officeDocument/2006/relationships" id="259" r:id="Rc3e2a7118b3840cd"/>
    <p:sldId xmlns:r="http://schemas.openxmlformats.org/officeDocument/2006/relationships" id="260" r:id="Radebd24310e84fb4"/>
    <p:sldId xmlns:r="http://schemas.openxmlformats.org/officeDocument/2006/relationships" id="261" r:id="Rab6af418985c4f2d"/>
    <p:sldId xmlns:r="http://schemas.openxmlformats.org/officeDocument/2006/relationships" id="262" r:id="R1045bf6fb40344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e711a7008498c" /><Relationship Type="http://schemas.openxmlformats.org/officeDocument/2006/relationships/slide" Target="/ppt/slides/slide1.xml" Id="R850e0236b5e246a2" /><Relationship Type="http://schemas.openxmlformats.org/officeDocument/2006/relationships/slide" Target="/ppt/slides/slide2.xml" Id="Rbab5f83b430a4890" /><Relationship Type="http://schemas.openxmlformats.org/officeDocument/2006/relationships/slide" Target="/ppt/slides/slide3.xml" Id="Ra1cfecb91ee64af1" /><Relationship Type="http://schemas.openxmlformats.org/officeDocument/2006/relationships/slide" Target="/ppt/slides/slide4.xml" Id="Rc3e2a7118b3840cd" /><Relationship Type="http://schemas.openxmlformats.org/officeDocument/2006/relationships/slide" Target="/ppt/slides/slide5.xml" Id="Radebd24310e84fb4" /><Relationship Type="http://schemas.openxmlformats.org/officeDocument/2006/relationships/slide" Target="/ppt/slides/slide6.xml" Id="Rab6af418985c4f2d" /><Relationship Type="http://schemas.openxmlformats.org/officeDocument/2006/relationships/slide" Target="/ppt/slides/slide7.xml" Id="R1045bf6fb40344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0244ff70143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dd2cb67ec429a" /><Relationship Type="http://schemas.openxmlformats.org/officeDocument/2006/relationships/theme" Target="/ppt/slideMasters/theme/theme1.xml" Id="Rec7e3ec629ba46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add2cb67ec42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ee131904e4c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097e48ab44d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3ac3570cd4b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2b4273148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445013f344e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02918d5ac42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b9b9ad0b344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B.I.E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B.I.E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B.I.E AS ble etablert [år] og holder til i Sørum.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B.I.E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B.I.E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B.I.E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−1 074 381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53 628 830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125 213 748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129 926 717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B.I.E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HEIEREN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B.I.E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Bakkeveien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1923 Sørum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996 943 186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B.I.E AS</a:t>
            </a:r>
          </a:p>
        </p:txBody>
      </p:sp>
    </p:spTree>
  </p:cSld>
  <p:clrMapOvr>
    <a:masterClrMapping xmlns:a="http://schemas.openxmlformats.org/drawingml/2006/main"/>
  </p:clrMapOvr>
</p:sld>
</file>