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9996fe406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41e7ec0b0492a"/>
  </p:sldMasterIdLst>
  <p:sldIdLst>
    <p:sldId xmlns:r="http://schemas.openxmlformats.org/officeDocument/2006/relationships" id="256" r:id="Re84f0621f31a4bec"/>
    <p:sldId xmlns:r="http://schemas.openxmlformats.org/officeDocument/2006/relationships" id="257" r:id="R1a6ccc0a6e6b496e"/>
    <p:sldId xmlns:r="http://schemas.openxmlformats.org/officeDocument/2006/relationships" id="258" r:id="R5672e6bd3e304150"/>
    <p:sldId xmlns:r="http://schemas.openxmlformats.org/officeDocument/2006/relationships" id="259" r:id="R54cfa87ff1fa417b"/>
    <p:sldId xmlns:r="http://schemas.openxmlformats.org/officeDocument/2006/relationships" id="260" r:id="R06003cf705984f33"/>
    <p:sldId xmlns:r="http://schemas.openxmlformats.org/officeDocument/2006/relationships" id="261" r:id="R9ac7f01c84f64072"/>
    <p:sldId xmlns:r="http://schemas.openxmlformats.org/officeDocument/2006/relationships" id="262" r:id="Rc890a41bcbed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41e7ec0b0492a" /><Relationship Type="http://schemas.openxmlformats.org/officeDocument/2006/relationships/slide" Target="/ppt/slides/slide1.xml" Id="Re84f0621f31a4bec" /><Relationship Type="http://schemas.openxmlformats.org/officeDocument/2006/relationships/slide" Target="/ppt/slides/slide2.xml" Id="R1a6ccc0a6e6b496e" /><Relationship Type="http://schemas.openxmlformats.org/officeDocument/2006/relationships/slide" Target="/ppt/slides/slide3.xml" Id="R5672e6bd3e304150" /><Relationship Type="http://schemas.openxmlformats.org/officeDocument/2006/relationships/slide" Target="/ppt/slides/slide4.xml" Id="R54cfa87ff1fa417b" /><Relationship Type="http://schemas.openxmlformats.org/officeDocument/2006/relationships/slide" Target="/ppt/slides/slide5.xml" Id="R06003cf705984f33" /><Relationship Type="http://schemas.openxmlformats.org/officeDocument/2006/relationships/slide" Target="/ppt/slides/slide6.xml" Id="R9ac7f01c84f64072" /><Relationship Type="http://schemas.openxmlformats.org/officeDocument/2006/relationships/slide" Target="/ppt/slides/slide7.xml" Id="Rc890a41bcbed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718b849d0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4405a2814cf6" /><Relationship Type="http://schemas.openxmlformats.org/officeDocument/2006/relationships/theme" Target="/ppt/slideMasters/theme/theme1.xml" Id="R681bc5a9af26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44405a281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6e653cec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8f4de4e8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c5f377c1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d5dd6273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e2813073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888580d5c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e2ff3fb7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