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89142f378e49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57e56d8d8d416b"/>
  </p:sldMasterIdLst>
  <p:sldIdLst>
    <p:sldId xmlns:r="http://schemas.openxmlformats.org/officeDocument/2006/relationships" id="256" r:id="Rc8ec224f32a247da"/>
    <p:sldId xmlns:r="http://schemas.openxmlformats.org/officeDocument/2006/relationships" id="257" r:id="R6a90f8b5e3154d7f"/>
    <p:sldId xmlns:r="http://schemas.openxmlformats.org/officeDocument/2006/relationships" id="258" r:id="Rfc2399b838094c3e"/>
    <p:sldId xmlns:r="http://schemas.openxmlformats.org/officeDocument/2006/relationships" id="259" r:id="Rd82a51b94cdb491d"/>
    <p:sldId xmlns:r="http://schemas.openxmlformats.org/officeDocument/2006/relationships" id="260" r:id="R040388ffda8b435c"/>
    <p:sldId xmlns:r="http://schemas.openxmlformats.org/officeDocument/2006/relationships" id="261" r:id="Rcc1700f912124d3c"/>
    <p:sldId xmlns:r="http://schemas.openxmlformats.org/officeDocument/2006/relationships" id="262" r:id="Rb7f56172fad24e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7e56d8d8d416b" /><Relationship Type="http://schemas.openxmlformats.org/officeDocument/2006/relationships/slide" Target="/ppt/slides/slide1.xml" Id="Rc8ec224f32a247da" /><Relationship Type="http://schemas.openxmlformats.org/officeDocument/2006/relationships/slide" Target="/ppt/slides/slide2.xml" Id="R6a90f8b5e3154d7f" /><Relationship Type="http://schemas.openxmlformats.org/officeDocument/2006/relationships/slide" Target="/ppt/slides/slide3.xml" Id="Rfc2399b838094c3e" /><Relationship Type="http://schemas.openxmlformats.org/officeDocument/2006/relationships/slide" Target="/ppt/slides/slide4.xml" Id="Rd82a51b94cdb491d" /><Relationship Type="http://schemas.openxmlformats.org/officeDocument/2006/relationships/slide" Target="/ppt/slides/slide5.xml" Id="R040388ffda8b435c" /><Relationship Type="http://schemas.openxmlformats.org/officeDocument/2006/relationships/slide" Target="/ppt/slides/slide6.xml" Id="Rcc1700f912124d3c" /><Relationship Type="http://schemas.openxmlformats.org/officeDocument/2006/relationships/slide" Target="/ppt/slides/slide7.xml" Id="Rb7f56172fad24e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e456ba5774d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c0d8997054e20" /><Relationship Type="http://schemas.openxmlformats.org/officeDocument/2006/relationships/theme" Target="/ppt/slideMasters/theme/theme1.xml" Id="R82a0aad16f0944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1c0d8997054e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0bc8b748f43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9643f586b4f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8d1934fd547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4bda0720647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44fdee61f4c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3b0eb84f34d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6bd65815945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AUSTAD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AUSTAD ELEKTRO AS ble etablert [år] og holder til i Drangedal.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15 583 808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1 415 754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17 193 368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21 595 362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TORE AUSTAD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OLAV MOSEID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KRISTIAN AUSTAD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ERLING AUSTAD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997 003 578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ELEKTRO AS</a:t>
            </a:r>
          </a:p>
        </p:txBody>
      </p:sp>
    </p:spTree>
  </p:cSld>
  <p:clrMapOvr>
    <a:masterClrMapping xmlns:a="http://schemas.openxmlformats.org/drawingml/2006/main"/>
  </p:clrMapOvr>
</p:sld>
</file>