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efe1a2841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2ae8b34eb47cd"/>
  </p:sldMasterIdLst>
  <p:sldIdLst>
    <p:sldId xmlns:r="http://schemas.openxmlformats.org/officeDocument/2006/relationships" id="256" r:id="Rb7992bae93364a14"/>
    <p:sldId xmlns:r="http://schemas.openxmlformats.org/officeDocument/2006/relationships" id="257" r:id="R6b5b34afcde046bb"/>
    <p:sldId xmlns:r="http://schemas.openxmlformats.org/officeDocument/2006/relationships" id="258" r:id="Ra8cf3c88d199446c"/>
    <p:sldId xmlns:r="http://schemas.openxmlformats.org/officeDocument/2006/relationships" id="259" r:id="R560672831dd94067"/>
    <p:sldId xmlns:r="http://schemas.openxmlformats.org/officeDocument/2006/relationships" id="260" r:id="R36ccd27eca2347b3"/>
    <p:sldId xmlns:r="http://schemas.openxmlformats.org/officeDocument/2006/relationships" id="261" r:id="R7d047fb8aae84a2b"/>
    <p:sldId xmlns:r="http://schemas.openxmlformats.org/officeDocument/2006/relationships" id="262" r:id="Rd2bed40ec5c4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2ae8b34eb47cd" /><Relationship Type="http://schemas.openxmlformats.org/officeDocument/2006/relationships/slide" Target="/ppt/slides/slide1.xml" Id="Rb7992bae93364a14" /><Relationship Type="http://schemas.openxmlformats.org/officeDocument/2006/relationships/slide" Target="/ppt/slides/slide2.xml" Id="R6b5b34afcde046bb" /><Relationship Type="http://schemas.openxmlformats.org/officeDocument/2006/relationships/slide" Target="/ppt/slides/slide3.xml" Id="Ra8cf3c88d199446c" /><Relationship Type="http://schemas.openxmlformats.org/officeDocument/2006/relationships/slide" Target="/ppt/slides/slide4.xml" Id="R560672831dd94067" /><Relationship Type="http://schemas.openxmlformats.org/officeDocument/2006/relationships/slide" Target="/ppt/slides/slide5.xml" Id="R36ccd27eca2347b3" /><Relationship Type="http://schemas.openxmlformats.org/officeDocument/2006/relationships/slide" Target="/ppt/slides/slide6.xml" Id="R7d047fb8aae84a2b" /><Relationship Type="http://schemas.openxmlformats.org/officeDocument/2006/relationships/slide" Target="/ppt/slides/slide7.xml" Id="Rd2bed40ec5c4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7737eb5bf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48bd206804664" /><Relationship Type="http://schemas.openxmlformats.org/officeDocument/2006/relationships/theme" Target="/ppt/slideMasters/theme/theme1.xml" Id="Rfd37e4bfef86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48bd20680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f59b2701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e166cbf4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7932d8f2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b2c9e41b4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3da30301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6bace4033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0d94f6d34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ANTOTI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ANTOTI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995 212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BEMER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Pareliusveien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50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stein_bemer@hotmail.com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997 016 424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